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8" r:id="rId4"/>
    <p:sldId id="258" r:id="rId5"/>
    <p:sldId id="259" r:id="rId6"/>
    <p:sldId id="480" r:id="rId7"/>
    <p:sldId id="260" r:id="rId8"/>
    <p:sldId id="481" r:id="rId9"/>
    <p:sldId id="482" r:id="rId10"/>
    <p:sldId id="486" r:id="rId11"/>
    <p:sldId id="265" r:id="rId12"/>
    <p:sldId id="266" r:id="rId13"/>
    <p:sldId id="263" r:id="rId14"/>
    <p:sldId id="483" r:id="rId15"/>
    <p:sldId id="484" r:id="rId16"/>
    <p:sldId id="4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B075C-873A-2D4F-89C9-0AE4658D1F60}" v="1" dt="2025-01-15T14:38:41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8"/>
  </p:normalViewPr>
  <p:slideViewPr>
    <p:cSldViewPr snapToGrid="0">
      <p:cViewPr varScale="1">
        <p:scale>
          <a:sx n="98" d="100"/>
          <a:sy n="98" d="100"/>
        </p:scale>
        <p:origin x="11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uram y" userId="b80aacdeef1d97bb" providerId="LiveId" clId="{49E6DC05-8114-46AF-9D7B-9F739A273F0F}"/>
    <pc:docChg chg="undo redo custSel addSld delSld modSld sldOrd">
      <pc:chgData name="raghuram y" userId="b80aacdeef1d97bb" providerId="LiveId" clId="{49E6DC05-8114-46AF-9D7B-9F739A273F0F}" dt="2024-12-12T13:44:39.761" v="8010" actId="20577"/>
      <pc:docMkLst>
        <pc:docMk/>
      </pc:docMkLst>
      <pc:sldChg chg="modSp mod">
        <pc:chgData name="raghuram y" userId="b80aacdeef1d97bb" providerId="LiveId" clId="{49E6DC05-8114-46AF-9D7B-9F739A273F0F}" dt="2024-12-11T09:25:07.023" v="1348" actId="20577"/>
        <pc:sldMkLst>
          <pc:docMk/>
          <pc:sldMk cId="327737371" sldId="256"/>
        </pc:sldMkLst>
        <pc:spChg chg="mod">
          <ac:chgData name="raghuram y" userId="b80aacdeef1d97bb" providerId="LiveId" clId="{49E6DC05-8114-46AF-9D7B-9F739A273F0F}" dt="2024-12-11T09:25:07.023" v="1348" actId="20577"/>
          <ac:spMkLst>
            <pc:docMk/>
            <pc:sldMk cId="327737371" sldId="256"/>
            <ac:spMk id="2" creationId="{F935BA91-AEBA-F293-DE02-A951657F22AD}"/>
          </ac:spMkLst>
        </pc:spChg>
      </pc:sldChg>
      <pc:sldChg chg="del">
        <pc:chgData name="raghuram y" userId="b80aacdeef1d97bb" providerId="LiveId" clId="{49E6DC05-8114-46AF-9D7B-9F739A273F0F}" dt="2024-12-11T07:34:49.078" v="0" actId="47"/>
        <pc:sldMkLst>
          <pc:docMk/>
          <pc:sldMk cId="1634834297" sldId="257"/>
        </pc:sldMkLst>
      </pc:sldChg>
      <pc:sldChg chg="modSp mod">
        <pc:chgData name="raghuram y" userId="b80aacdeef1d97bb" providerId="LiveId" clId="{49E6DC05-8114-46AF-9D7B-9F739A273F0F}" dt="2024-12-11T09:33:55.591" v="1586" actId="20577"/>
        <pc:sldMkLst>
          <pc:docMk/>
          <pc:sldMk cId="982983834" sldId="258"/>
        </pc:sldMkLst>
        <pc:spChg chg="mod">
          <ac:chgData name="raghuram y" userId="b80aacdeef1d97bb" providerId="LiveId" clId="{49E6DC05-8114-46AF-9D7B-9F739A273F0F}" dt="2024-12-11T09:29:34.124" v="1368" actId="6549"/>
          <ac:spMkLst>
            <pc:docMk/>
            <pc:sldMk cId="982983834" sldId="258"/>
            <ac:spMk id="2" creationId="{36309B76-EE55-865B-74AD-9F81A813FBB7}"/>
          </ac:spMkLst>
        </pc:spChg>
        <pc:spChg chg="mod">
          <ac:chgData name="raghuram y" userId="b80aacdeef1d97bb" providerId="LiveId" clId="{49E6DC05-8114-46AF-9D7B-9F739A273F0F}" dt="2024-12-11T09:33:55.591" v="1586" actId="20577"/>
          <ac:spMkLst>
            <pc:docMk/>
            <pc:sldMk cId="982983834" sldId="258"/>
            <ac:spMk id="3" creationId="{609AB81D-EBBE-61D2-B9B7-F6F270AB4A86}"/>
          </ac:spMkLst>
        </pc:spChg>
      </pc:sldChg>
      <pc:sldChg chg="modSp mod">
        <pc:chgData name="raghuram y" userId="b80aacdeef1d97bb" providerId="LiveId" clId="{49E6DC05-8114-46AF-9D7B-9F739A273F0F}" dt="2024-12-12T09:13:55.168" v="5335" actId="27636"/>
        <pc:sldMkLst>
          <pc:docMk/>
          <pc:sldMk cId="3401424452" sldId="259"/>
        </pc:sldMkLst>
        <pc:spChg chg="mod">
          <ac:chgData name="raghuram y" userId="b80aacdeef1d97bb" providerId="LiveId" clId="{49E6DC05-8114-46AF-9D7B-9F739A273F0F}" dt="2024-12-11T09:34:37.313" v="1587" actId="6549"/>
          <ac:spMkLst>
            <pc:docMk/>
            <pc:sldMk cId="3401424452" sldId="259"/>
            <ac:spMk id="2" creationId="{9C30060C-8111-0204-32B3-E119310B0947}"/>
          </ac:spMkLst>
        </pc:spChg>
        <pc:spChg chg="mod">
          <ac:chgData name="raghuram y" userId="b80aacdeef1d97bb" providerId="LiveId" clId="{49E6DC05-8114-46AF-9D7B-9F739A273F0F}" dt="2024-12-12T09:13:55.168" v="5335" actId="27636"/>
          <ac:spMkLst>
            <pc:docMk/>
            <pc:sldMk cId="3401424452" sldId="259"/>
            <ac:spMk id="3" creationId="{5C8D07FE-B5ED-3BC4-74B1-CD967B810EE6}"/>
          </ac:spMkLst>
        </pc:spChg>
      </pc:sldChg>
      <pc:sldChg chg="addSp delSp modSp mod modClrScheme chgLayout">
        <pc:chgData name="raghuram y" userId="b80aacdeef1d97bb" providerId="LiveId" clId="{49E6DC05-8114-46AF-9D7B-9F739A273F0F}" dt="2024-12-12T13:30:21.551" v="7868" actId="1035"/>
        <pc:sldMkLst>
          <pc:docMk/>
          <pc:sldMk cId="762703728" sldId="260"/>
        </pc:sldMkLst>
        <pc:spChg chg="mod ord">
          <ac:chgData name="raghuram y" userId="b80aacdeef1d97bb" providerId="LiveId" clId="{49E6DC05-8114-46AF-9D7B-9F739A273F0F}" dt="2024-12-12T09:10:22.538" v="5260" actId="700"/>
          <ac:spMkLst>
            <pc:docMk/>
            <pc:sldMk cId="762703728" sldId="260"/>
            <ac:spMk id="2" creationId="{2B4BD3ED-1648-0267-6812-CE363E2FAB84}"/>
          </ac:spMkLst>
        </pc:spChg>
        <pc:spChg chg="add mod ord">
          <ac:chgData name="raghuram y" userId="b80aacdeef1d97bb" providerId="LiveId" clId="{49E6DC05-8114-46AF-9D7B-9F739A273F0F}" dt="2024-12-12T09:24:01.075" v="5542" actId="27636"/>
          <ac:spMkLst>
            <pc:docMk/>
            <pc:sldMk cId="762703728" sldId="260"/>
            <ac:spMk id="9" creationId="{3A99253E-C932-974A-F7DA-C96F24ED64C5}"/>
          </ac:spMkLst>
        </pc:spChg>
        <pc:spChg chg="add mod">
          <ac:chgData name="raghuram y" userId="b80aacdeef1d97bb" providerId="LiveId" clId="{49E6DC05-8114-46AF-9D7B-9F739A273F0F}" dt="2024-12-12T13:30:21.551" v="7868" actId="1035"/>
          <ac:spMkLst>
            <pc:docMk/>
            <pc:sldMk cId="762703728" sldId="260"/>
            <ac:spMk id="10" creationId="{FF027A1E-B19E-C612-8AB6-18CB4D0CC264}"/>
          </ac:spMkLst>
        </pc:spChg>
        <pc:picChg chg="add mod">
          <ac:chgData name="raghuram y" userId="b80aacdeef1d97bb" providerId="LiveId" clId="{49E6DC05-8114-46AF-9D7B-9F739A273F0F}" dt="2024-12-12T09:22:30.603" v="5540" actId="14100"/>
          <ac:picMkLst>
            <pc:docMk/>
            <pc:sldMk cId="762703728" sldId="260"/>
            <ac:picMk id="5" creationId="{81080698-FA2C-A6A6-8277-D2D53A0F7466}"/>
          </ac:picMkLst>
        </pc:picChg>
      </pc:sldChg>
      <pc:sldChg chg="addSp delSp modSp del mod">
        <pc:chgData name="raghuram y" userId="b80aacdeef1d97bb" providerId="LiveId" clId="{49E6DC05-8114-46AF-9D7B-9F739A273F0F}" dt="2024-12-12T07:48:05.215" v="3708" actId="47"/>
        <pc:sldMkLst>
          <pc:docMk/>
          <pc:sldMk cId="2292301834" sldId="261"/>
        </pc:sldMkLst>
      </pc:sldChg>
      <pc:sldChg chg="del">
        <pc:chgData name="raghuram y" userId="b80aacdeef1d97bb" providerId="LiveId" clId="{49E6DC05-8114-46AF-9D7B-9F739A273F0F}" dt="2024-12-12T07:56:40.302" v="4038" actId="47"/>
        <pc:sldMkLst>
          <pc:docMk/>
          <pc:sldMk cId="4009664718" sldId="262"/>
        </pc:sldMkLst>
      </pc:sldChg>
      <pc:sldChg chg="addSp delSp modSp mod modClrScheme chgLayout">
        <pc:chgData name="raghuram y" userId="b80aacdeef1d97bb" providerId="LiveId" clId="{49E6DC05-8114-46AF-9D7B-9F739A273F0F}" dt="2024-12-12T12:57:06.321" v="6775" actId="6549"/>
        <pc:sldMkLst>
          <pc:docMk/>
          <pc:sldMk cId="2092327170" sldId="263"/>
        </pc:sldMkLst>
        <pc:spChg chg="mod ord">
          <ac:chgData name="raghuram y" userId="b80aacdeef1d97bb" providerId="LiveId" clId="{49E6DC05-8114-46AF-9D7B-9F739A273F0F}" dt="2024-12-12T12:57:06.321" v="6775" actId="6549"/>
          <ac:spMkLst>
            <pc:docMk/>
            <pc:sldMk cId="2092327170" sldId="263"/>
            <ac:spMk id="2" creationId="{30BC5521-B235-3DB9-C48F-96386C74A525}"/>
          </ac:spMkLst>
        </pc:spChg>
        <pc:spChg chg="mod ord">
          <ac:chgData name="raghuram y" userId="b80aacdeef1d97bb" providerId="LiveId" clId="{49E6DC05-8114-46AF-9D7B-9F739A273F0F}" dt="2024-12-12T07:47:29.347" v="3707" actId="20577"/>
          <ac:spMkLst>
            <pc:docMk/>
            <pc:sldMk cId="2092327170" sldId="263"/>
            <ac:spMk id="3" creationId="{4805418B-9C0F-3F7D-45A1-94E0D66B2A26}"/>
          </ac:spMkLst>
        </pc:spChg>
        <pc:spChg chg="add mod">
          <ac:chgData name="raghuram y" userId="b80aacdeef1d97bb" providerId="LiveId" clId="{49E6DC05-8114-46AF-9D7B-9F739A273F0F}" dt="2024-12-12T07:44:18.342" v="3610"/>
          <ac:spMkLst>
            <pc:docMk/>
            <pc:sldMk cId="2092327170" sldId="263"/>
            <ac:spMk id="6" creationId="{593147F9-BFCB-8E60-1144-D1ECEB49C1C2}"/>
          </ac:spMkLst>
        </pc:spChg>
        <pc:picChg chg="add mod">
          <ac:chgData name="raghuram y" userId="b80aacdeef1d97bb" providerId="LiveId" clId="{49E6DC05-8114-46AF-9D7B-9F739A273F0F}" dt="2024-12-12T07:44:04.337" v="3609" actId="1076"/>
          <ac:picMkLst>
            <pc:docMk/>
            <pc:sldMk cId="2092327170" sldId="263"/>
            <ac:picMk id="5" creationId="{7EB9E207-0C66-9457-AE21-F51CE8726ECC}"/>
          </ac:picMkLst>
        </pc:picChg>
      </pc:sldChg>
      <pc:sldChg chg="del">
        <pc:chgData name="raghuram y" userId="b80aacdeef1d97bb" providerId="LiveId" clId="{49E6DC05-8114-46AF-9D7B-9F739A273F0F}" dt="2024-12-12T07:49:27.616" v="3715" actId="47"/>
        <pc:sldMkLst>
          <pc:docMk/>
          <pc:sldMk cId="3883487210" sldId="264"/>
        </pc:sldMkLst>
      </pc:sldChg>
      <pc:sldChg chg="modSp mod ord">
        <pc:chgData name="raghuram y" userId="b80aacdeef1d97bb" providerId="LiveId" clId="{49E6DC05-8114-46AF-9D7B-9F739A273F0F}" dt="2024-12-12T13:14:52.643" v="7435" actId="6549"/>
        <pc:sldMkLst>
          <pc:docMk/>
          <pc:sldMk cId="3291974592" sldId="265"/>
        </pc:sldMkLst>
        <pc:spChg chg="mod">
          <ac:chgData name="raghuram y" userId="b80aacdeef1d97bb" providerId="LiveId" clId="{49E6DC05-8114-46AF-9D7B-9F739A273F0F}" dt="2024-12-12T13:07:54.925" v="7226" actId="20577"/>
          <ac:spMkLst>
            <pc:docMk/>
            <pc:sldMk cId="3291974592" sldId="265"/>
            <ac:spMk id="2" creationId="{697E0328-DDB6-262B-FB26-E7052658CDE6}"/>
          </ac:spMkLst>
        </pc:spChg>
        <pc:spChg chg="mod">
          <ac:chgData name="raghuram y" userId="b80aacdeef1d97bb" providerId="LiveId" clId="{49E6DC05-8114-46AF-9D7B-9F739A273F0F}" dt="2024-12-12T13:14:52.643" v="7435" actId="6549"/>
          <ac:spMkLst>
            <pc:docMk/>
            <pc:sldMk cId="3291974592" sldId="265"/>
            <ac:spMk id="3" creationId="{58F28151-132F-6071-BC26-DD7C1BCBE57A}"/>
          </ac:spMkLst>
        </pc:spChg>
      </pc:sldChg>
      <pc:sldChg chg="addSp delSp modSp mod ord modClrScheme chgLayout">
        <pc:chgData name="raghuram y" userId="b80aacdeef1d97bb" providerId="LiveId" clId="{49E6DC05-8114-46AF-9D7B-9F739A273F0F}" dt="2024-12-12T13:31:13" v="7876" actId="20577"/>
        <pc:sldMkLst>
          <pc:docMk/>
          <pc:sldMk cId="3810214966" sldId="266"/>
        </pc:sldMkLst>
        <pc:spChg chg="add mod">
          <ac:chgData name="raghuram y" userId="b80aacdeef1d97bb" providerId="LiveId" clId="{49E6DC05-8114-46AF-9D7B-9F739A273F0F}" dt="2024-12-12T13:31:13" v="7876" actId="20577"/>
          <ac:spMkLst>
            <pc:docMk/>
            <pc:sldMk cId="3810214966" sldId="266"/>
            <ac:spMk id="47" creationId="{6371DE59-FB9A-8361-B7DD-2E17C59DBAF5}"/>
          </ac:spMkLst>
        </pc:spChg>
        <pc:graphicFrameChg chg="add mod">
          <ac:chgData name="raghuram y" userId="b80aacdeef1d97bb" providerId="LiveId" clId="{49E6DC05-8114-46AF-9D7B-9F739A273F0F}" dt="2024-12-12T07:58:36.001" v="4041"/>
          <ac:graphicFrameMkLst>
            <pc:docMk/>
            <pc:sldMk cId="3810214966" sldId="266"/>
            <ac:graphicFrameMk id="4" creationId="{37750984-8343-44CB-7E57-D23898EF54C8}"/>
          </ac:graphicFrameMkLst>
        </pc:graphicFrameChg>
        <pc:picChg chg="add mod">
          <ac:chgData name="raghuram y" userId="b80aacdeef1d97bb" providerId="LiveId" clId="{49E6DC05-8114-46AF-9D7B-9F739A273F0F}" dt="2024-12-12T08:11:48.432" v="4128" actId="1038"/>
          <ac:picMkLst>
            <pc:docMk/>
            <pc:sldMk cId="3810214966" sldId="266"/>
            <ac:picMk id="46" creationId="{146572F4-9A11-3D49-0C61-825F78AB68D6}"/>
          </ac:picMkLst>
        </pc:picChg>
        <pc:inkChg chg="add">
          <ac:chgData name="raghuram y" userId="b80aacdeef1d97bb" providerId="LiveId" clId="{49E6DC05-8114-46AF-9D7B-9F739A273F0F}" dt="2024-12-12T08:05:17.405" v="4084" actId="9405"/>
          <ac:inkMkLst>
            <pc:docMk/>
            <pc:sldMk cId="3810214966" sldId="266"/>
            <ac:inkMk id="26" creationId="{AA375D9D-B498-83DA-8292-11B83CE45E60}"/>
          </ac:inkMkLst>
        </pc:inkChg>
        <pc:inkChg chg="add">
          <ac:chgData name="raghuram y" userId="b80aacdeef1d97bb" providerId="LiveId" clId="{49E6DC05-8114-46AF-9D7B-9F739A273F0F}" dt="2024-12-12T08:05:51.949" v="4088" actId="9405"/>
          <ac:inkMkLst>
            <pc:docMk/>
            <pc:sldMk cId="3810214966" sldId="266"/>
            <ac:inkMk id="30" creationId="{BEE79DDB-BA17-C9EA-2ECD-E6A58CF83537}"/>
          </ac:inkMkLst>
        </pc:inkChg>
        <pc:inkChg chg="add">
          <ac:chgData name="raghuram y" userId="b80aacdeef1d97bb" providerId="LiveId" clId="{49E6DC05-8114-46AF-9D7B-9F739A273F0F}" dt="2024-12-12T08:06:08.446" v="4091" actId="9405"/>
          <ac:inkMkLst>
            <pc:docMk/>
            <pc:sldMk cId="3810214966" sldId="266"/>
            <ac:inkMk id="33" creationId="{2D1ACC11-0472-C7EA-07A5-A12F11504162}"/>
          </ac:inkMkLst>
        </pc:inkChg>
        <pc:inkChg chg="add">
          <ac:chgData name="raghuram y" userId="b80aacdeef1d97bb" providerId="LiveId" clId="{49E6DC05-8114-46AF-9D7B-9F739A273F0F}" dt="2024-12-12T08:06:17.291" v="4092" actId="9405"/>
          <ac:inkMkLst>
            <pc:docMk/>
            <pc:sldMk cId="3810214966" sldId="266"/>
            <ac:inkMk id="34" creationId="{7197695B-93A1-EDB2-9E11-97CA34C357A0}"/>
          </ac:inkMkLst>
        </pc:inkChg>
        <pc:inkChg chg="add">
          <ac:chgData name="raghuram y" userId="b80aacdeef1d97bb" providerId="LiveId" clId="{49E6DC05-8114-46AF-9D7B-9F739A273F0F}" dt="2024-12-12T08:06:33.148" v="4093" actId="9405"/>
          <ac:inkMkLst>
            <pc:docMk/>
            <pc:sldMk cId="3810214966" sldId="266"/>
            <ac:inkMk id="35" creationId="{A4EFAE06-A0C9-4C9C-5C30-C529C81897EF}"/>
          </ac:inkMkLst>
        </pc:inkChg>
        <pc:inkChg chg="add">
          <ac:chgData name="raghuram y" userId="b80aacdeef1d97bb" providerId="LiveId" clId="{49E6DC05-8114-46AF-9D7B-9F739A273F0F}" dt="2024-12-12T08:06:36.624" v="4094" actId="9405"/>
          <ac:inkMkLst>
            <pc:docMk/>
            <pc:sldMk cId="3810214966" sldId="266"/>
            <ac:inkMk id="36" creationId="{77232668-9974-B0F7-6694-28FCA7B1D4BF}"/>
          </ac:inkMkLst>
        </pc:inkChg>
        <pc:inkChg chg="add">
          <ac:chgData name="raghuram y" userId="b80aacdeef1d97bb" providerId="LiveId" clId="{49E6DC05-8114-46AF-9D7B-9F739A273F0F}" dt="2024-12-12T08:07:14.195" v="4097" actId="9405"/>
          <ac:inkMkLst>
            <pc:docMk/>
            <pc:sldMk cId="3810214966" sldId="266"/>
            <ac:inkMk id="38" creationId="{85F73CE0-B41B-8D66-93FD-1995983970E3}"/>
          </ac:inkMkLst>
        </pc:inkChg>
        <pc:inkChg chg="add">
          <ac:chgData name="raghuram y" userId="b80aacdeef1d97bb" providerId="LiveId" clId="{49E6DC05-8114-46AF-9D7B-9F739A273F0F}" dt="2024-12-12T08:07:20.889" v="4098" actId="9405"/>
          <ac:inkMkLst>
            <pc:docMk/>
            <pc:sldMk cId="3810214966" sldId="266"/>
            <ac:inkMk id="39" creationId="{8780CA1A-0FF8-6A71-F56B-9F5A7A030263}"/>
          </ac:inkMkLst>
        </pc:inkChg>
        <pc:inkChg chg="add">
          <ac:chgData name="raghuram y" userId="b80aacdeef1d97bb" providerId="LiveId" clId="{49E6DC05-8114-46AF-9D7B-9F739A273F0F}" dt="2024-12-12T08:07:35.959" v="4100" actId="9405"/>
          <ac:inkMkLst>
            <pc:docMk/>
            <pc:sldMk cId="3810214966" sldId="266"/>
            <ac:inkMk id="40" creationId="{EF325363-85F2-1B66-7D06-BD90A4CFBC4E}"/>
          </ac:inkMkLst>
        </pc:inkChg>
        <pc:inkChg chg="add">
          <ac:chgData name="raghuram y" userId="b80aacdeef1d97bb" providerId="LiveId" clId="{49E6DC05-8114-46AF-9D7B-9F739A273F0F}" dt="2024-12-12T08:08:09.470" v="4101" actId="9405"/>
          <ac:inkMkLst>
            <pc:docMk/>
            <pc:sldMk cId="3810214966" sldId="266"/>
            <ac:inkMk id="41" creationId="{EA5EDD5C-A78D-E18A-88A6-5968F39D0D76}"/>
          </ac:inkMkLst>
        </pc:inkChg>
        <pc:inkChg chg="add">
          <ac:chgData name="raghuram y" userId="b80aacdeef1d97bb" providerId="LiveId" clId="{49E6DC05-8114-46AF-9D7B-9F739A273F0F}" dt="2024-12-12T08:08:27.188" v="4103" actId="9405"/>
          <ac:inkMkLst>
            <pc:docMk/>
            <pc:sldMk cId="3810214966" sldId="266"/>
            <ac:inkMk id="43" creationId="{4B7593AF-B121-04A6-A645-607C249C8F42}"/>
          </ac:inkMkLst>
        </pc:inkChg>
        <pc:inkChg chg="add">
          <ac:chgData name="raghuram y" userId="b80aacdeef1d97bb" providerId="LiveId" clId="{49E6DC05-8114-46AF-9D7B-9F739A273F0F}" dt="2024-12-12T08:08:54.784" v="4107" actId="9405"/>
          <ac:inkMkLst>
            <pc:docMk/>
            <pc:sldMk cId="3810214966" sldId="266"/>
            <ac:inkMk id="44" creationId="{757E0E6B-3D2F-C759-701A-6F53D8FEA9A3}"/>
          </ac:inkMkLst>
        </pc:inkChg>
        <pc:inkChg chg="add">
          <ac:chgData name="raghuram y" userId="b80aacdeef1d97bb" providerId="LiveId" clId="{49E6DC05-8114-46AF-9D7B-9F739A273F0F}" dt="2024-12-12T08:09:52.644" v="4110" actId="9405"/>
          <ac:inkMkLst>
            <pc:docMk/>
            <pc:sldMk cId="3810214966" sldId="266"/>
            <ac:inkMk id="45" creationId="{1F16EEE2-37A6-8895-3204-36AA2E886BA8}"/>
          </ac:inkMkLst>
        </pc:inkChg>
      </pc:sldChg>
      <pc:sldChg chg="modSp del mod">
        <pc:chgData name="raghuram y" userId="b80aacdeef1d97bb" providerId="LiveId" clId="{49E6DC05-8114-46AF-9D7B-9F739A273F0F}" dt="2024-12-11T07:42:58.210" v="97" actId="47"/>
        <pc:sldMkLst>
          <pc:docMk/>
          <pc:sldMk cId="2662044068" sldId="267"/>
        </pc:sldMkLst>
      </pc:sldChg>
      <pc:sldChg chg="modSp mod ord">
        <pc:chgData name="raghuram y" userId="b80aacdeef1d97bb" providerId="LiveId" clId="{49E6DC05-8114-46AF-9D7B-9F739A273F0F}" dt="2024-12-12T09:09:04.439" v="5218" actId="20577"/>
        <pc:sldMkLst>
          <pc:docMk/>
          <pc:sldMk cId="256095266" sldId="268"/>
        </pc:sldMkLst>
        <pc:spChg chg="mod">
          <ac:chgData name="raghuram y" userId="b80aacdeef1d97bb" providerId="LiveId" clId="{49E6DC05-8114-46AF-9D7B-9F739A273F0F}" dt="2024-12-12T08:59:33.277" v="4731" actId="6549"/>
          <ac:spMkLst>
            <pc:docMk/>
            <pc:sldMk cId="256095266" sldId="268"/>
            <ac:spMk id="2" creationId="{7461BC21-B851-9B43-CDA8-C3994BF6099D}"/>
          </ac:spMkLst>
        </pc:spChg>
        <pc:spChg chg="mod">
          <ac:chgData name="raghuram y" userId="b80aacdeef1d97bb" providerId="LiveId" clId="{49E6DC05-8114-46AF-9D7B-9F739A273F0F}" dt="2024-12-12T09:09:04.439" v="5218" actId="20577"/>
          <ac:spMkLst>
            <pc:docMk/>
            <pc:sldMk cId="256095266" sldId="268"/>
            <ac:spMk id="3" creationId="{75C27F3B-D0A7-5577-DC3F-F2235E65B76F}"/>
          </ac:spMkLst>
        </pc:spChg>
      </pc:sldChg>
      <pc:sldChg chg="delSp modSp new mod ord">
        <pc:chgData name="raghuram y" userId="b80aacdeef1d97bb" providerId="LiveId" clId="{49E6DC05-8114-46AF-9D7B-9F739A273F0F}" dt="2024-12-12T11:53:09.131" v="6154" actId="20577"/>
        <pc:sldMkLst>
          <pc:docMk/>
          <pc:sldMk cId="2543625832" sldId="269"/>
        </pc:sldMkLst>
        <pc:spChg chg="mod">
          <ac:chgData name="raghuram y" userId="b80aacdeef1d97bb" providerId="LiveId" clId="{49E6DC05-8114-46AF-9D7B-9F739A273F0F}" dt="2024-12-12T11:53:09.131" v="6154" actId="20577"/>
          <ac:spMkLst>
            <pc:docMk/>
            <pc:sldMk cId="2543625832" sldId="269"/>
            <ac:spMk id="3" creationId="{E23B8051-D335-E574-BC63-EB0D01496605}"/>
          </ac:spMkLst>
        </pc:spChg>
      </pc:sldChg>
      <pc:sldChg chg="modSp del ord">
        <pc:chgData name="raghuram y" userId="b80aacdeef1d97bb" providerId="LiveId" clId="{49E6DC05-8114-46AF-9D7B-9F739A273F0F}" dt="2024-12-12T07:28:00.440" v="3259" actId="47"/>
        <pc:sldMkLst>
          <pc:docMk/>
          <pc:sldMk cId="0" sldId="324"/>
        </pc:sldMkLst>
      </pc:sldChg>
      <pc:sldChg chg="del ord">
        <pc:chgData name="raghuram y" userId="b80aacdeef1d97bb" providerId="LiveId" clId="{49E6DC05-8114-46AF-9D7B-9F739A273F0F}" dt="2024-12-12T07:56:30.933" v="4037" actId="47"/>
        <pc:sldMkLst>
          <pc:docMk/>
          <pc:sldMk cId="0" sldId="351"/>
        </pc:sldMkLst>
      </pc:sldChg>
      <pc:sldChg chg="del">
        <pc:chgData name="raghuram y" userId="b80aacdeef1d97bb" providerId="LiveId" clId="{49E6DC05-8114-46AF-9D7B-9F739A273F0F}" dt="2024-12-12T08:13:36.149" v="4196" actId="47"/>
        <pc:sldMkLst>
          <pc:docMk/>
          <pc:sldMk cId="0" sldId="479"/>
        </pc:sldMkLst>
      </pc:sldChg>
      <pc:sldChg chg="addSp delSp modSp new mod ord">
        <pc:chgData name="raghuram y" userId="b80aacdeef1d97bb" providerId="LiveId" clId="{49E6DC05-8114-46AF-9D7B-9F739A273F0F}" dt="2024-12-12T13:29:02.366" v="7790" actId="1037"/>
        <pc:sldMkLst>
          <pc:docMk/>
          <pc:sldMk cId="1077440915" sldId="480"/>
        </pc:sldMkLst>
        <pc:spChg chg="mod">
          <ac:chgData name="raghuram y" userId="b80aacdeef1d97bb" providerId="LiveId" clId="{49E6DC05-8114-46AF-9D7B-9F739A273F0F}" dt="2024-12-11T08:17:07.717" v="119" actId="20577"/>
          <ac:spMkLst>
            <pc:docMk/>
            <pc:sldMk cId="1077440915" sldId="480"/>
            <ac:spMk id="2" creationId="{956505AF-A748-267C-4860-8D8468A9F93C}"/>
          </ac:spMkLst>
        </pc:spChg>
        <pc:spChg chg="add mod">
          <ac:chgData name="raghuram y" userId="b80aacdeef1d97bb" providerId="LiveId" clId="{49E6DC05-8114-46AF-9D7B-9F739A273F0F}" dt="2024-12-12T13:28:29.540" v="7748" actId="20577"/>
          <ac:spMkLst>
            <pc:docMk/>
            <pc:sldMk cId="1077440915" sldId="480"/>
            <ac:spMk id="3" creationId="{5126B8CF-3487-ED52-7E75-2831A6132E1D}"/>
          </ac:spMkLst>
        </pc:spChg>
        <pc:spChg chg="add mod">
          <ac:chgData name="raghuram y" userId="b80aacdeef1d97bb" providerId="LiveId" clId="{49E6DC05-8114-46AF-9D7B-9F739A273F0F}" dt="2024-12-12T06:45:10.698" v="2235" actId="1037"/>
          <ac:spMkLst>
            <pc:docMk/>
            <pc:sldMk cId="1077440915" sldId="480"/>
            <ac:spMk id="5" creationId="{E35E4133-9816-1160-0697-8DC98ACBB7A0}"/>
          </ac:spMkLst>
        </pc:spChg>
        <pc:spChg chg="add mod">
          <ac:chgData name="raghuram y" userId="b80aacdeef1d97bb" providerId="LiveId" clId="{49E6DC05-8114-46AF-9D7B-9F739A273F0F}" dt="2024-12-12T06:45:19.738" v="2252" actId="1035"/>
          <ac:spMkLst>
            <pc:docMk/>
            <pc:sldMk cId="1077440915" sldId="480"/>
            <ac:spMk id="8" creationId="{A81A9C58-9B5F-9392-6AF4-70B8EAAE67C7}"/>
          </ac:spMkLst>
        </pc:spChg>
        <pc:spChg chg="add mod">
          <ac:chgData name="raghuram y" userId="b80aacdeef1d97bb" providerId="LiveId" clId="{49E6DC05-8114-46AF-9D7B-9F739A273F0F}" dt="2024-12-12T13:29:02.366" v="7790" actId="1037"/>
          <ac:spMkLst>
            <pc:docMk/>
            <pc:sldMk cId="1077440915" sldId="480"/>
            <ac:spMk id="10" creationId="{89CBC065-0FF8-97F1-FAF2-6016C3DF0690}"/>
          </ac:spMkLst>
        </pc:spChg>
        <pc:grpChg chg="add mod">
          <ac:chgData name="raghuram y" userId="b80aacdeef1d97bb" providerId="LiveId" clId="{49E6DC05-8114-46AF-9D7B-9F739A273F0F}" dt="2024-12-12T06:45:10.698" v="2235" actId="1037"/>
          <ac:grpSpMkLst>
            <pc:docMk/>
            <pc:sldMk cId="1077440915" sldId="480"/>
            <ac:grpSpMk id="4" creationId="{B1FE8765-1D92-5754-EE1A-A7D2B5934892}"/>
          </ac:grpSpMkLst>
        </pc:grpChg>
        <pc:grpChg chg="add mod">
          <ac:chgData name="raghuram y" userId="b80aacdeef1d97bb" providerId="LiveId" clId="{49E6DC05-8114-46AF-9D7B-9F739A273F0F}" dt="2024-12-12T06:45:19.738" v="2252" actId="1035"/>
          <ac:grpSpMkLst>
            <pc:docMk/>
            <pc:sldMk cId="1077440915" sldId="480"/>
            <ac:grpSpMk id="7" creationId="{57BE03B8-CC09-1506-9832-9887056C1D25}"/>
          </ac:grpSpMkLst>
        </pc:grpChg>
        <pc:picChg chg="add mod">
          <ac:chgData name="raghuram y" userId="b80aacdeef1d97bb" providerId="LiveId" clId="{49E6DC05-8114-46AF-9D7B-9F739A273F0F}" dt="2024-12-12T06:45:10.698" v="2235" actId="1037"/>
          <ac:picMkLst>
            <pc:docMk/>
            <pc:sldMk cId="1077440915" sldId="480"/>
            <ac:picMk id="6" creationId="{37A127B5-8098-5997-8889-2854F2576DA2}"/>
          </ac:picMkLst>
        </pc:picChg>
        <pc:picChg chg="add mod">
          <ac:chgData name="raghuram y" userId="b80aacdeef1d97bb" providerId="LiveId" clId="{49E6DC05-8114-46AF-9D7B-9F739A273F0F}" dt="2024-12-12T06:45:19.738" v="2252" actId="1035"/>
          <ac:picMkLst>
            <pc:docMk/>
            <pc:sldMk cId="1077440915" sldId="480"/>
            <ac:picMk id="9" creationId="{D5F24310-C0DB-A50D-F5FC-43434F5B8C80}"/>
          </ac:picMkLst>
        </pc:picChg>
      </pc:sldChg>
      <pc:sldChg chg="addSp delSp modSp new del mod">
        <pc:chgData name="raghuram y" userId="b80aacdeef1d97bb" providerId="LiveId" clId="{49E6DC05-8114-46AF-9D7B-9F739A273F0F}" dt="2024-12-12T05:47:43.923" v="2194" actId="47"/>
        <pc:sldMkLst>
          <pc:docMk/>
          <pc:sldMk cId="308307899" sldId="481"/>
        </pc:sldMkLst>
      </pc:sldChg>
      <pc:sldChg chg="addSp delSp modSp new mod modClrScheme chgLayout">
        <pc:chgData name="raghuram y" userId="b80aacdeef1d97bb" providerId="LiveId" clId="{49E6DC05-8114-46AF-9D7B-9F739A273F0F}" dt="2024-12-12T07:43:24.668" v="3604" actId="1076"/>
        <pc:sldMkLst>
          <pc:docMk/>
          <pc:sldMk cId="3632489598" sldId="481"/>
        </pc:sldMkLst>
        <pc:spChg chg="mod ord">
          <ac:chgData name="raghuram y" userId="b80aacdeef1d97bb" providerId="LiveId" clId="{49E6DC05-8114-46AF-9D7B-9F739A273F0F}" dt="2024-12-12T07:42:39.792" v="3598" actId="700"/>
          <ac:spMkLst>
            <pc:docMk/>
            <pc:sldMk cId="3632489598" sldId="481"/>
            <ac:spMk id="2" creationId="{002A319D-276B-9FDE-0E7A-F2F43D304158}"/>
          </ac:spMkLst>
        </pc:spChg>
        <pc:spChg chg="mod ord">
          <ac:chgData name="raghuram y" userId="b80aacdeef1d97bb" providerId="LiveId" clId="{49E6DC05-8114-46AF-9D7B-9F739A273F0F}" dt="2024-12-12T07:42:39.792" v="3600" actId="27636"/>
          <ac:spMkLst>
            <pc:docMk/>
            <pc:sldMk cId="3632489598" sldId="481"/>
            <ac:spMk id="3" creationId="{4C9966E1-AE65-D6DC-CE4D-493F4A060C67}"/>
          </ac:spMkLst>
        </pc:spChg>
        <pc:spChg chg="add mod">
          <ac:chgData name="raghuram y" userId="b80aacdeef1d97bb" providerId="LiveId" clId="{49E6DC05-8114-46AF-9D7B-9F739A273F0F}" dt="2024-12-12T07:43:24.668" v="3604" actId="1076"/>
          <ac:spMkLst>
            <pc:docMk/>
            <pc:sldMk cId="3632489598" sldId="481"/>
            <ac:spMk id="6" creationId="{2097D279-A338-7909-0422-8EF5AFB1E6C3}"/>
          </ac:spMkLst>
        </pc:spChg>
        <pc:picChg chg="add mod">
          <ac:chgData name="raghuram y" userId="b80aacdeef1d97bb" providerId="LiveId" clId="{49E6DC05-8114-46AF-9D7B-9F739A273F0F}" dt="2024-12-12T07:43:17.236" v="3603" actId="14100"/>
          <ac:picMkLst>
            <pc:docMk/>
            <pc:sldMk cId="3632489598" sldId="481"/>
            <ac:picMk id="5" creationId="{DA7C17F8-A3F1-EFA5-BDC3-3E6E67956982}"/>
          </ac:picMkLst>
        </pc:picChg>
      </pc:sldChg>
      <pc:sldChg chg="modSp new mod ord">
        <pc:chgData name="raghuram y" userId="b80aacdeef1d97bb" providerId="LiveId" clId="{49E6DC05-8114-46AF-9D7B-9F739A273F0F}" dt="2024-12-12T11:52:25.887" v="6125" actId="20577"/>
        <pc:sldMkLst>
          <pc:docMk/>
          <pc:sldMk cId="524012194" sldId="482"/>
        </pc:sldMkLst>
        <pc:spChg chg="mod">
          <ac:chgData name="raghuram y" userId="b80aacdeef1d97bb" providerId="LiveId" clId="{49E6DC05-8114-46AF-9D7B-9F739A273F0F}" dt="2024-12-12T11:46:50.321" v="5665" actId="20577"/>
          <ac:spMkLst>
            <pc:docMk/>
            <pc:sldMk cId="524012194" sldId="482"/>
            <ac:spMk id="2" creationId="{089E5192-3CD7-3305-E0FF-E62576B90F50}"/>
          </ac:spMkLst>
        </pc:spChg>
        <pc:spChg chg="mod">
          <ac:chgData name="raghuram y" userId="b80aacdeef1d97bb" providerId="LiveId" clId="{49E6DC05-8114-46AF-9D7B-9F739A273F0F}" dt="2024-12-12T11:52:25.887" v="6125" actId="20577"/>
          <ac:spMkLst>
            <pc:docMk/>
            <pc:sldMk cId="524012194" sldId="482"/>
            <ac:spMk id="3" creationId="{9EA9995C-84E2-F1EC-E387-9A4E06A57F41}"/>
          </ac:spMkLst>
        </pc:spChg>
      </pc:sldChg>
      <pc:sldChg chg="modSp new del mod">
        <pc:chgData name="raghuram y" userId="b80aacdeef1d97bb" providerId="LiveId" clId="{49E6DC05-8114-46AF-9D7B-9F739A273F0F}" dt="2024-12-11T09:24:40.366" v="1319" actId="47"/>
        <pc:sldMkLst>
          <pc:docMk/>
          <pc:sldMk cId="1593635517" sldId="482"/>
        </pc:sldMkLst>
      </pc:sldChg>
      <pc:sldChg chg="addSp delSp modSp new mod modClrScheme chgLayout">
        <pc:chgData name="raghuram y" userId="b80aacdeef1d97bb" providerId="LiveId" clId="{49E6DC05-8114-46AF-9D7B-9F739A273F0F}" dt="2024-12-12T13:42:09.259" v="7886" actId="27636"/>
        <pc:sldMkLst>
          <pc:docMk/>
          <pc:sldMk cId="2008028986" sldId="483"/>
        </pc:sldMkLst>
        <pc:spChg chg="add mod ord">
          <ac:chgData name="raghuram y" userId="b80aacdeef1d97bb" providerId="LiveId" clId="{49E6DC05-8114-46AF-9D7B-9F739A273F0F}" dt="2024-12-12T13:42:09.243" v="7885" actId="700"/>
          <ac:spMkLst>
            <pc:docMk/>
            <pc:sldMk cId="2008028986" sldId="483"/>
            <ac:spMk id="5" creationId="{8877AC73-2811-D290-FF38-E76F8F3454E8}"/>
          </ac:spMkLst>
        </pc:spChg>
        <pc:spChg chg="add mod ord">
          <ac:chgData name="raghuram y" userId="b80aacdeef1d97bb" providerId="LiveId" clId="{49E6DC05-8114-46AF-9D7B-9F739A273F0F}" dt="2024-12-12T13:42:09.259" v="7886" actId="27636"/>
          <ac:spMkLst>
            <pc:docMk/>
            <pc:sldMk cId="2008028986" sldId="483"/>
            <ac:spMk id="6" creationId="{D421ABF6-5FF9-3669-1D7A-66B877C8132E}"/>
          </ac:spMkLst>
        </pc:spChg>
      </pc:sldChg>
      <pc:sldChg chg="addSp delSp modSp new mod modClrScheme chgLayout">
        <pc:chgData name="raghuram y" userId="b80aacdeef1d97bb" providerId="LiveId" clId="{49E6DC05-8114-46AF-9D7B-9F739A273F0F}" dt="2024-12-12T13:18:45.355" v="7679" actId="20577"/>
        <pc:sldMkLst>
          <pc:docMk/>
          <pc:sldMk cId="3994826977" sldId="484"/>
        </pc:sldMkLst>
        <pc:spChg chg="add mod ord">
          <ac:chgData name="raghuram y" userId="b80aacdeef1d97bb" providerId="LiveId" clId="{49E6DC05-8114-46AF-9D7B-9F739A273F0F}" dt="2024-12-12T12:57:43.183" v="6798" actId="20577"/>
          <ac:spMkLst>
            <pc:docMk/>
            <pc:sldMk cId="3994826977" sldId="484"/>
            <ac:spMk id="5" creationId="{2DBB36E1-825D-9A28-B31D-1FBC1FF410E7}"/>
          </ac:spMkLst>
        </pc:spChg>
        <pc:spChg chg="add mod ord">
          <ac:chgData name="raghuram y" userId="b80aacdeef1d97bb" providerId="LiveId" clId="{49E6DC05-8114-46AF-9D7B-9F739A273F0F}" dt="2024-12-12T13:18:45.355" v="7679" actId="20577"/>
          <ac:spMkLst>
            <pc:docMk/>
            <pc:sldMk cId="3994826977" sldId="484"/>
            <ac:spMk id="6" creationId="{1E082216-2298-63C8-1DD6-4AECF47A0E99}"/>
          </ac:spMkLst>
        </pc:spChg>
      </pc:sldChg>
      <pc:sldChg chg="addSp delSp modSp new mod modClrScheme chgLayout">
        <pc:chgData name="raghuram y" userId="b80aacdeef1d97bb" providerId="LiveId" clId="{49E6DC05-8114-46AF-9D7B-9F739A273F0F}" dt="2024-12-12T13:27:05.797" v="7719" actId="14100"/>
        <pc:sldMkLst>
          <pc:docMk/>
          <pc:sldMk cId="3377549631" sldId="485"/>
        </pc:sldMkLst>
        <pc:spChg chg="add mod">
          <ac:chgData name="raghuram y" userId="b80aacdeef1d97bb" providerId="LiveId" clId="{49E6DC05-8114-46AF-9D7B-9F739A273F0F}" dt="2024-12-12T13:27:05.797" v="7719" actId="14100"/>
          <ac:spMkLst>
            <pc:docMk/>
            <pc:sldMk cId="3377549631" sldId="485"/>
            <ac:spMk id="7" creationId="{8B95310D-1B19-2062-776C-EEA7F046F0CA}"/>
          </ac:spMkLst>
        </pc:spChg>
        <pc:picChg chg="add mod ord">
          <ac:chgData name="raghuram y" userId="b80aacdeef1d97bb" providerId="LiveId" clId="{49E6DC05-8114-46AF-9D7B-9F739A273F0F}" dt="2024-12-12T13:26:33.856" v="7713" actId="14100"/>
          <ac:picMkLst>
            <pc:docMk/>
            <pc:sldMk cId="3377549631" sldId="485"/>
            <ac:picMk id="5" creationId="{C81D1BC0-7BFB-A311-C325-A390DFC5D3D9}"/>
          </ac:picMkLst>
        </pc:picChg>
      </pc:sldChg>
      <pc:sldChg chg="modSp new mod">
        <pc:chgData name="raghuram y" userId="b80aacdeef1d97bb" providerId="LiveId" clId="{49E6DC05-8114-46AF-9D7B-9F739A273F0F}" dt="2024-12-12T13:44:39.761" v="8010" actId="20577"/>
        <pc:sldMkLst>
          <pc:docMk/>
          <pc:sldMk cId="4131579931" sldId="486"/>
        </pc:sldMkLst>
        <pc:spChg chg="mod">
          <ac:chgData name="raghuram y" userId="b80aacdeef1d97bb" providerId="LiveId" clId="{49E6DC05-8114-46AF-9D7B-9F739A273F0F}" dt="2024-12-12T13:43:41.493" v="7905" actId="20577"/>
          <ac:spMkLst>
            <pc:docMk/>
            <pc:sldMk cId="4131579931" sldId="486"/>
            <ac:spMk id="2" creationId="{06DC93B7-EF35-F2A0-3035-01EA70C92FF9}"/>
          </ac:spMkLst>
        </pc:spChg>
        <pc:spChg chg="mod">
          <ac:chgData name="raghuram y" userId="b80aacdeef1d97bb" providerId="LiveId" clId="{49E6DC05-8114-46AF-9D7B-9F739A273F0F}" dt="2024-12-12T13:44:39.761" v="8010" actId="20577"/>
          <ac:spMkLst>
            <pc:docMk/>
            <pc:sldMk cId="4131579931" sldId="486"/>
            <ac:spMk id="3" creationId="{B0326867-67D0-0F8F-4BA5-05FC5C1F5327}"/>
          </ac:spMkLst>
        </pc:spChg>
      </pc:sldChg>
    </pc:docChg>
  </pc:docChgLst>
  <pc:docChgLst>
    <pc:chgData name="raghuram y" userId="b80aacdeef1d97bb" providerId="LiveId" clId="{4118F7AB-8BA3-4B92-B6E3-2BF2800A4A25}"/>
    <pc:docChg chg="undo custSel modSld">
      <pc:chgData name="raghuram y" userId="b80aacdeef1d97bb" providerId="LiveId" clId="{4118F7AB-8BA3-4B92-B6E3-2BF2800A4A25}" dt="2024-12-31T05:23:44.243" v="147" actId="14100"/>
      <pc:docMkLst>
        <pc:docMk/>
      </pc:docMkLst>
      <pc:sldChg chg="modSp mod">
        <pc:chgData name="raghuram y" userId="b80aacdeef1d97bb" providerId="LiveId" clId="{4118F7AB-8BA3-4B92-B6E3-2BF2800A4A25}" dt="2024-12-31T04:44:27.778" v="15" actId="20577"/>
        <pc:sldMkLst>
          <pc:docMk/>
          <pc:sldMk cId="982983834" sldId="258"/>
        </pc:sldMkLst>
        <pc:spChg chg="mod">
          <ac:chgData name="raghuram y" userId="b80aacdeef1d97bb" providerId="LiveId" clId="{4118F7AB-8BA3-4B92-B6E3-2BF2800A4A25}" dt="2024-12-31T04:44:27.778" v="15" actId="20577"/>
          <ac:spMkLst>
            <pc:docMk/>
            <pc:sldMk cId="982983834" sldId="258"/>
            <ac:spMk id="3" creationId="{609AB81D-EBBE-61D2-B9B7-F6F270AB4A86}"/>
          </ac:spMkLst>
        </pc:spChg>
      </pc:sldChg>
      <pc:sldChg chg="addSp delSp modSp mod modClrScheme chgLayout modNotes">
        <pc:chgData name="raghuram y" userId="b80aacdeef1d97bb" providerId="LiveId" clId="{4118F7AB-8BA3-4B92-B6E3-2BF2800A4A25}" dt="2024-12-31T05:23:44.243" v="147" actId="14100"/>
        <pc:sldMkLst>
          <pc:docMk/>
          <pc:sldMk cId="3401424452" sldId="259"/>
        </pc:sldMkLst>
        <pc:spChg chg="mod ord">
          <ac:chgData name="raghuram y" userId="b80aacdeef1d97bb" providerId="LiveId" clId="{4118F7AB-8BA3-4B92-B6E3-2BF2800A4A25}" dt="2024-12-31T05:15:56.865" v="40" actId="700"/>
          <ac:spMkLst>
            <pc:docMk/>
            <pc:sldMk cId="3401424452" sldId="259"/>
            <ac:spMk id="2" creationId="{9C30060C-8111-0204-32B3-E119310B0947}"/>
          </ac:spMkLst>
        </pc:spChg>
        <pc:spChg chg="mod ord">
          <ac:chgData name="raghuram y" userId="b80aacdeef1d97bb" providerId="LiveId" clId="{4118F7AB-8BA3-4B92-B6E3-2BF2800A4A25}" dt="2024-12-31T05:15:56.888" v="42" actId="27636"/>
          <ac:spMkLst>
            <pc:docMk/>
            <pc:sldMk cId="3401424452" sldId="259"/>
            <ac:spMk id="3" creationId="{5C8D07FE-B5ED-3BC4-74B1-CD967B810EE6}"/>
          </ac:spMkLst>
        </pc:spChg>
        <pc:spChg chg="add mod">
          <ac:chgData name="raghuram y" userId="b80aacdeef1d97bb" providerId="LiveId" clId="{4118F7AB-8BA3-4B92-B6E3-2BF2800A4A25}" dt="2024-12-31T05:20:31.073" v="124" actId="1035"/>
          <ac:spMkLst>
            <pc:docMk/>
            <pc:sldMk cId="3401424452" sldId="259"/>
            <ac:spMk id="7" creationId="{FC091698-475F-DD11-CDF9-FA3280B102F3}"/>
          </ac:spMkLst>
        </pc:spChg>
        <pc:spChg chg="add mod">
          <ac:chgData name="raghuram y" userId="b80aacdeef1d97bb" providerId="LiveId" clId="{4118F7AB-8BA3-4B92-B6E3-2BF2800A4A25}" dt="2024-12-31T05:22:04.355" v="133" actId="1037"/>
          <ac:spMkLst>
            <pc:docMk/>
            <pc:sldMk cId="3401424452" sldId="259"/>
            <ac:spMk id="8" creationId="{864F5E71-2647-8ECB-2566-0F1322B9305A}"/>
          </ac:spMkLst>
        </pc:spChg>
        <pc:spChg chg="add mod">
          <ac:chgData name="raghuram y" userId="b80aacdeef1d97bb" providerId="LiveId" clId="{4118F7AB-8BA3-4B92-B6E3-2BF2800A4A25}" dt="2024-12-31T05:23:44.243" v="147" actId="14100"/>
          <ac:spMkLst>
            <pc:docMk/>
            <pc:sldMk cId="3401424452" sldId="259"/>
            <ac:spMk id="9" creationId="{70E7D4FD-CF68-52D8-9462-01148F477F34}"/>
          </ac:spMkLst>
        </pc:spChg>
      </pc:sldChg>
      <pc:sldChg chg="modSp mod">
        <pc:chgData name="raghuram y" userId="b80aacdeef1d97bb" providerId="LiveId" clId="{4118F7AB-8BA3-4B92-B6E3-2BF2800A4A25}" dt="2024-12-31T04:43:23.989" v="9" actId="20577"/>
        <pc:sldMkLst>
          <pc:docMk/>
          <pc:sldMk cId="256095266" sldId="268"/>
        </pc:sldMkLst>
        <pc:spChg chg="mod">
          <ac:chgData name="raghuram y" userId="b80aacdeef1d97bb" providerId="LiveId" clId="{4118F7AB-8BA3-4B92-B6E3-2BF2800A4A25}" dt="2024-12-31T04:43:23.989" v="9" actId="20577"/>
          <ac:spMkLst>
            <pc:docMk/>
            <pc:sldMk cId="256095266" sldId="268"/>
            <ac:spMk id="3" creationId="{75C27F3B-D0A7-5577-DC3F-F2235E65B76F}"/>
          </ac:spMkLst>
        </pc:spChg>
      </pc:sldChg>
      <pc:sldChg chg="addSp modSp mod chgLayout">
        <pc:chgData name="raghuram y" userId="b80aacdeef1d97bb" providerId="LiveId" clId="{4118F7AB-8BA3-4B92-B6E3-2BF2800A4A25}" dt="2024-12-31T04:42:13.738" v="8" actId="20577"/>
        <pc:sldMkLst>
          <pc:docMk/>
          <pc:sldMk cId="2543625832" sldId="269"/>
        </pc:sldMkLst>
        <pc:spChg chg="add mod ord">
          <ac:chgData name="raghuram y" userId="b80aacdeef1d97bb" providerId="LiveId" clId="{4118F7AB-8BA3-4B92-B6E3-2BF2800A4A25}" dt="2024-12-31T04:42:13.738" v="8" actId="20577"/>
          <ac:spMkLst>
            <pc:docMk/>
            <pc:sldMk cId="2543625832" sldId="269"/>
            <ac:spMk id="2" creationId="{B9DE2DE6-63C1-90DA-7367-AFCF2F21A931}"/>
          </ac:spMkLst>
        </pc:spChg>
        <pc:spChg chg="mod ord">
          <ac:chgData name="raghuram y" userId="b80aacdeef1d97bb" providerId="LiveId" clId="{4118F7AB-8BA3-4B92-B6E3-2BF2800A4A25}" dt="2024-12-31T04:42:08.646" v="0" actId="700"/>
          <ac:spMkLst>
            <pc:docMk/>
            <pc:sldMk cId="2543625832" sldId="269"/>
            <ac:spMk id="3" creationId="{E23B8051-D335-E574-BC63-EB0D0149660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5:17.40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47327.30469"/>
      <inkml:brushProperty name="anchorY" value="-17495.50391"/>
      <inkml:brushProperty name="scaleFactor" value="0.5"/>
    </inkml:brush>
  </inkml:definitions>
  <inkml:trace contextRef="#ctx0" brushRef="#br0">0 0 24575,'0'0'0,"6"0"0,7 6 0,6 0 0,6 1 0,3-2 0,3-1 0,2-2 0,0-1 0,0 0 0,0-1 0,0 0 0,-1-1 0,0 1 0,0 6 0,-1 1 0,1-1 0,0 0 0,-1-2 0,1-2 0,0 0 0,0-2 0,0 0 0,-1 0 0,1 0 0,0 0 0,-1-1 0,1 1 0,0 0 0,-1 0 0,1 0 0,0 0 0,0 0 0,0 0 0,-1 0 0,1 0 0,0 0 0,-1 0 0,1 0 0,0 0 0,6 0 0,0 0 0,1-6 0,-2-7 0,-2-7 0,-7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8:09.470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81413.29688"/>
      <inkml:brushProperty name="anchorY" value="-29773.45703"/>
      <inkml:brushProperty name="scaleFactor" value="0.5"/>
    </inkml:brush>
  </inkml:definitions>
  <inkml:trace contextRef="#ctx0" brushRef="#br0">1 97 24575,'0'0'0,"0"-5"0,6-2 0,7 0 0,6 2 0,6 1 0,4 2 0,2 1 0,1 0 0,1 1 0,0 0 0,0 1 0,0-1 0,-1 0 0,0 0 0,0 0 0,0 0 0,-1 1 0,1-1 0,0-1 0,0 1 0,-1 0 0,1 0 0,0 0 0,-1 0 0,1 0 0,-7-6 0,0-1 0,1 1 0,0 0 0,2 2 0,8 2 0,1 0 0,0 2 0,7-7 0,-2 1 0,-1-1 0,-2 2 0,-3 2 0,-1 0 0,-2 2 0,-1 0 0,0 1 0,-1 1 0,0-1 0,1 0 0,5 0 0,-5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8:27.188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86063.75"/>
      <inkml:brushProperty name="anchorY" value="-31421.84961"/>
      <inkml:brushProperty name="scaleFactor" value="0.5"/>
    </inkml:brush>
  </inkml:definitions>
  <inkml:trace contextRef="#ctx0" brushRef="#br0">0 159 24575,'0'0'0,"5"0"0,9 0 0,5 0 0,6 0 0,3 0 0,4 0 0,0 0 0,1 0 0,0 0 0,0 0 0,-1 0 0,0 0 0,1 0 0,-1 0 0,-1 0 0,1 0 0,0 0 0,0 0 0,-1-7 0,1 1 0,0-1 0,-1 2 0,1 1 0,0 1 0,0 2 0,-1 0 0,1 1 0,0 0 0,0 1 0,-7-8 0,0 1 0,0 0 0,2 0 0,1 2 0,1 2 0,1 0 0,2-4 0,-1-1 0,8 1 0,6 1 0,0 2 0,-1 1 0,-3 1 0,-3 0 0,-3-5 0,-1-1 0,-2 1 0,0 1 0,-1 1 0,0-5 0,1 1 0,-1 1 0,1 2 0,-7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8:54.78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88588.26563"/>
      <inkml:brushProperty name="anchorY" value="-32110.44922"/>
      <inkml:brushProperty name="scaleFactor" value="0.5"/>
    </inkml:brush>
  </inkml:definitions>
  <inkml:trace contextRef="#ctx0" brushRef="#br0">0 61 24575,'0'0'0,"0"6"0,7 1 0,6 0 0,6-2 0,6-1 0,3-1 0,3-2 0,2 0 0,0-1 0,0 0 0,0 0 0,-1-1 0,1 1 0,-2 0 0,1 0 0,0 0 0,0 0 0,0 0 0,0 0 0,-1 0 0,1 0 0,0 0 0,0 0 0,-1 0 0,1 0 0,0 0 0,-1 0 0,1 0 0,0 0 0,0 0 0,-1 0 0,1 0 0,0 0 0,0 0 0,0 0 0,-1 0 0,1 0 0,0 0 0,-1 0 0,1 0 0,0-7 0,0 1 0,-1-1 0,1 1 0,6-4 0,7 1 0,0 1 0,-2 2 0,-2 2 0,-3-5 0,-2 2 0,-3 0 0,0 2 0,-7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9:52.64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91116.11719"/>
      <inkml:brushProperty name="anchorY" value="-32895.86719"/>
      <inkml:brushProperty name="scaleFactor" value="0.5"/>
    </inkml:brush>
  </inkml:definitions>
  <inkml:trace contextRef="#ctx0" brushRef="#br0">0 128 24575,'0'0'0,"6"0"0,8 0 0,5 0 0,6 0 0,4 0 0,2 0 0,1 0 0,1 0 0,0 0 0,0 0 0,-1 0 0,1 0 0,-1 0 0,0 0 0,0 0 0,-1 0 0,1 0 0,0 0 0,0 0 0,6 0 0,0 0 0,0 0 0,-1 0 0,-1 0 0,-2 0 0,-1 0 0,-1 0 0,0 0 0,0 0 0,-1 0 0,7 0 0,0 0 0,6-7 0,0 1 0,-2-1 0,-3-4 0,-2 0 0,-2 2 0,-1 3 0,-2-5 0,-1 2 0,0 1 0,1 3 0,-1 1 0,0 2 0,1 1 0,-1-6 0,1 1 0,0-1 0,0 2 0,0 2 0,-7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5:51.94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56089.55469"/>
      <inkml:brushProperty name="anchorY" value="-20717.67969"/>
      <inkml:brushProperty name="scaleFactor" value="0.5"/>
    </inkml:brush>
  </inkml:definitions>
  <inkml:trace contextRef="#ctx0" brushRef="#br0">0 65 24575,'0'0'0,"0"-6"0,7-1 0,6 1 0,6 1 0,6 1 0,4 2 0,2 0 0,2 2 0,-1 0 0,1 0 0,0 0 0,0 1 0,-1-1 0,0 0 0,0 0 0,0 0 0,0 0 0,-1 0 0,1 0 0,0 0 0,6 0 0,0-6 0,0-1 0,-1 0 0,-1 2 0,-2 1 0,-1 1 0,0 2 0,-2 0 0,1 1 0,0 1 0,-1-1 0,0 0 0,1 0 0,0 1 0,-1-1 0,1 0 0,0 0 0,0 0 0,-1 0 0,7 0 0,1 0 0,-1 0 0,-1 0 0,-1 0 0,-2 0 0,-1 0 0,-1 0 0,-6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6:08.446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63001.375"/>
      <inkml:brushProperty name="anchorY" value="-23053.29688"/>
      <inkml:brushProperty name="scaleFactor" value="0.5"/>
    </inkml:brush>
  </inkml:definitions>
  <inkml:trace contextRef="#ctx0" brushRef="#br0">1 97 24575,'0'0'0,"5"0"0,9-7 0,5 1 0,5-1 0,5 1 0,2 2 0,1 2 0,1 1 0,0 0 0,0 1 0,0-6 0,-1-1 0,0 1 0,0 1 0,0 1 0,0 2 0,-1 0 0,1 2 0,0 0 0,-1 0 0,1 0 0,6 0 0,0-6 0,1 0 0,4 0 0,6 1 0,-2 1 0,-2 2 0,-4 1 0,-2 0 0,-4 1 0,-2 0 0,0 0 0,-2 1 0,0-1 0,6 0 0,1 0 0,0 0 0,-1 0 0,-2 0 0,-1 0 0,-1 0 0,-7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6:17.291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65272.68359"/>
      <inkml:brushProperty name="anchorY" value="-23804.58594"/>
      <inkml:brushProperty name="scaleFactor" value="0.5"/>
    </inkml:brush>
  </inkml:definitions>
  <inkml:trace contextRef="#ctx0" brushRef="#br0">0 0 24575,'0'0'0,"6"0"0,7 0 0,7 0 0,5 0 0,3 0 0,3 0 0,2 0 0,0 0 0,6 0 0,1 0 0,-1 0 0,5 0 0,-2 0 0,5 0 0,-1 0 0,-4 0 0,4 0 0,-3 0 0,-2 0 0,-2 0 0,-4 0 0,-1 0 0,-2 0 0,0 0 0,0 0 0,-1 0 0,0 0 0,6 0 0,8 0 0,6 0 0,-1 0 0,-3 0 0,-3 0 0,-5 0 0,-3 0 0,-2 0 0,-2 0 0,0 0 0,-7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6:33.14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67514.78125"/>
      <inkml:brushProperty name="anchorY" value="-24651.25391"/>
      <inkml:brushProperty name="scaleFactor" value="0.5"/>
    </inkml:brush>
  </inkml:definitions>
  <inkml:trace contextRef="#ctx0" brushRef="#br0">0 1 24575,'0'0'0,"6"0"0,14 0 0,12 0 0,6 0 0,3 0 0,-1 0 0,-1 0 0,4 0 0,-2 0 0,6 0 0,-3 0 0,5 0 0,-3 0 0,-3 0 0,-4 0 0,-2 0 0,-2 0 0,-3 0 0,0 0 0,-1 0 0,1 0 0,-1 0 0,0 0 0,1 0 0,5 0 0,2 0 0,-1 0 0,5 0 0,6 0 0,-2 0 0,-2 0 0,3 0 0,-4 0 0,4 0 0,-2 0 0,-4 0 0,-3 0 0,-2 0 0,-9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6:36.624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69851.70313"/>
      <inkml:brushProperty name="anchorY" value="-25497.91992"/>
      <inkml:brushProperty name="scaleFactor" value="0.5"/>
    </inkml:brush>
  </inkml:definitions>
  <inkml:trace contextRef="#ctx0" brushRef="#br0">1 66 24575,'0'0'0,"5"0"0,9 0 0,5 0 0,6 0 0,4 0 0,2 0 0,1 0 0,1 0 0,1 0 0,-2 0 0,1 0 0,-1 0 0,0 0 0,0 0 0,0 0 0,6 0 0,0 0 0,0 0 0,6 0 0,17 0 0,-1 0 0,5 0 0,0 0 0,0-6 0,0-1 0,0-5 0,-1 0 0,-7 1 0,-6 3 0,-7 3 0,-5 2 0,-4 2 0,4 0 0,-8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7:14.19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74284.92969"/>
      <inkml:brushProperty name="anchorY" value="-27171.59961"/>
      <inkml:brushProperty name="scaleFactor" value="0.5"/>
    </inkml:brush>
  </inkml:definitions>
  <inkml:trace contextRef="#ctx0" brushRef="#br0">0 34 24575,'0'0'0,"6"0"0,7 0 0,7 0 0,5 0 0,3 0 0,3 0 0,2 0 0,0 0 0,0 0 0,-1 0 0,1 0 0,-1 0 0,0 0 0,0 0 0,0 0 0,6 0 0,1 0 0,-1 0 0,-1 0 0,-1 0 0,-2 0 0,-1 0 0,-1 0 0,0 0 0,-1 0 0,1 0 0,-1 0 0,1 0 0,-1 0 0,1 0 0,0 0 0,-1 0 0,7 0 0,1 0 0,-1 0 0,5 0 0,0 0 0,-3-6 0,-1-1 0,-3 0 0,-2 2 0,5 1 0,6 1 0,0 2 0,-2 0 0,-2 1 0,-10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7:20.88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76711.69531"/>
      <inkml:brushProperty name="anchorY" value="-27984.72266"/>
      <inkml:brushProperty name="scaleFactor" value="0.5"/>
    </inkml:brush>
  </inkml:definitions>
  <inkml:trace contextRef="#ctx0" brushRef="#br0">0 0 24575,'0'0'0,"6"0"0,8 0 0,5 0 0,6 0 0,4 0 0,2 0 0,2 0 0,-1 0 0,1 7 0,0 0 0,0-1 0,-1 0 0,0-2 0,0-2 0,0 0 0,6-2 0,0 7 0,0-1 0,-1 0 0,5 0 0,-1-3 0,-2 0 0,-1-2 0,-2-1 0,4 1 0,6-2 0,6 1 0,-3 0 0,-1 0 0,-5-1 0,-4 1 0,-3 0 0,-3 0 0,6 0 0,-1 0 0,-1 0 0,-1 0 0,-1 0 0,-1 0 0,-1 0 0,-7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2T08:07:35.959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-78984.59375"/>
      <inkml:brushProperty name="anchorY" value="-28896.19141"/>
      <inkml:brushProperty name="scaleFactor" value="0.5"/>
    </inkml:brush>
  </inkml:definitions>
  <inkml:trace contextRef="#ctx0" brushRef="#br0">0 1 24575,'0'0'0,"6"0"0,7 0 0,6 0 0,6 0 0,3 0 0,3 0 0,2 0 0,0 0 0,0 0 0,0 0 0,0 0 0,-1 0 0,0 0 0,0 0 0,-1 0 0,1 0 0,0 6 0,-1 0 0,1 1 0,0-2 0,0-2 0,0 0 0,-1-2 0,1 0 0,0-1 0,-1 0 0,1-1 0,0 1 0,-1 0 0,1 0 0,0-1 0,0 1 0,0 0 0,-1 0 0,1 0 0,0 0 0,-1 0 0,1 0 0,0 0 0,0 0 0,0 0 0,-1 0 0,1 0 0,6 0 0,7 0 0,0 0 0,-2 0 0,-2 0 0,-3 0 0,-9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A092-B8E8-4CB6-9685-25F099B68289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09265-9E22-4E20-BBB2-6856EBC872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65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Contour planting can be adopted in areas with a 5</a:t>
            </a:r>
            <a:r>
              <a:rPr lang="en-IN" sz="1400" baseline="30000" dirty="0">
                <a:effectLst/>
                <a:ea typeface="MS Mincho" panose="02020609040205080304" pitchFamily="49" charset="-128"/>
              </a:rPr>
              <a:t>0</a:t>
            </a:r>
            <a:r>
              <a:rPr lang="en-IN" sz="1400" dirty="0">
                <a:effectLst/>
                <a:ea typeface="MS Mincho" panose="02020609040205080304" pitchFamily="49" charset="-128"/>
              </a:rPr>
              <a:t>-10</a:t>
            </a:r>
            <a:r>
              <a:rPr lang="en-IN" sz="1400" baseline="30000" dirty="0">
                <a:effectLst/>
                <a:ea typeface="MS Mincho" panose="02020609040205080304" pitchFamily="49" charset="-128"/>
              </a:rPr>
              <a:t>0</a:t>
            </a:r>
            <a:r>
              <a:rPr lang="en-IN" sz="1400" dirty="0">
                <a:effectLst/>
                <a:ea typeface="MS Mincho" panose="02020609040205080304" pitchFamily="49" charset="-128"/>
              </a:rPr>
              <a:t> slope (i.e., 5-10 ft vertical drop for every 100 ft length).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In contour method of planting, coffee plants in a given row of slope are located at a same level.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Contour planting is done in the following manner.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A vertical line is drawn from top to bottom to divide the slopy area into two equal parts.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Along this line points are marked by pegs at appropriate distances depending upon the degree of slope.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Using a `A-Frame', points are located perpendicular to the vertical line starting from the top most peg.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The points thus obtained are joined to form contour line (rows) along which planting is done.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effectLst/>
                <a:ea typeface="MS Mincho" panose="02020609040205080304" pitchFamily="49" charset="-128"/>
              </a:rPr>
              <a:t>In contour rows, equilateral triangle design can be adopted for planting of coffee.</a:t>
            </a:r>
            <a:r>
              <a:rPr lang="en-IN" sz="1400" dirty="0">
                <a:effectLst/>
              </a:rPr>
              <a:t> </a:t>
            </a:r>
            <a:r>
              <a:rPr lang="en-IN" sz="1400" kern="100" dirty="0">
                <a:effectLst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n-IN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09265-9E22-4E20-BBB2-6856EBC872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19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A13D-E282-7FE9-6C28-BA2BDADD8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79A6B-FFE0-4264-E7C9-297F459C4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E3D28-8BFF-16AC-DEB5-C36842D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968C9-8408-315D-0D76-BB60BCE8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6E9C0-D8BD-FCDC-B6CF-5CF17498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30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FE4D-CA30-9911-0A22-FC482E62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135B2-321F-BC15-09A4-627FF18AA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1098-C6A1-73CF-6C5E-770A60B7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8E155-252D-AF58-71F5-A2208702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B0D26-CE1E-6F2B-699C-121682E1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56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C6517-F5F1-1F9E-4EE9-B14AD9312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BEC3F-BE89-604A-6D94-6AE88A796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EF31-5E6E-06B2-3054-C92810F4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5E-3BEB-8FAF-E20B-9E1B11E4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F90BA-940C-0DB1-8B51-3B8FDB50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7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8632-A7ED-172F-27F1-824A4A3C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1C56-0470-3143-878E-D5E4152D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0D70-9D68-D0B6-CBA8-A5B856C8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C185-8748-64AF-145A-E1648E09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21168-882D-44B6-622A-7CEDC149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64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2E94-B2F2-B1CF-4FCA-2D9CA66B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7E0EB-D7F6-F963-15F8-C28976CA0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604DC-8E5E-08AC-94A8-1196F983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CBE3-C993-4C24-E48D-F0C2851C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E0093-006B-099E-22F4-7D9093C6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85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1756-1C8A-BA63-0D52-B383A879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5BE3-8A65-0836-5A2E-D5B85BA2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60C29-6591-029D-20E4-2D1AB4C9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09664-C75E-1C60-7E89-E9060235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BDF64-2349-824F-90F7-5BE292B5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D5EEB-4255-6607-EF26-619F7147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50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5E711-89D5-527C-F05E-CF3A5064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C8BB3-3B7C-8DE0-C1FB-0085E1C2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12724-CD2E-27FE-5573-534E93AC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13485-E7B1-B810-7536-FA9FCDA7A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960E-1684-54DF-074B-1AD8A293E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64848-D8E5-59C6-DAD4-A326331A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0C097-4CE4-0F62-2E06-AB7471FC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2973E-3D39-9FBE-917E-7B7AB425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54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205E-D86A-57F7-6986-799E7B89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E7526-F340-57D5-61CF-8F6E922A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700C0-E36C-51B7-AB38-5A07B072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2844C-B3DF-2852-48BE-75B327DD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37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5C9D8-9979-193E-E6FE-5D59112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CF84F-FD03-6B09-5D2E-075BA6EC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4633F-05BA-8509-44EF-310BBDCE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45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49AB-A575-938C-7E79-9BFC9AC3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47B89-A6EE-29B4-4940-365F3FAE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AF58B-8204-C485-B624-82FE982A0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02255-0F2F-69B0-29CE-7F8A1E35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A9B52-B6CD-F656-0B20-9697D9F9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139F1-2AF1-9E8E-17B9-A0C6A155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59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8D17A-9BF4-F7B6-3539-2AC5241E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52DE9-393E-F164-20B0-31F4524E0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4D9F9-009D-5AC7-8DB2-A638D9C99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BB467-A9EB-A295-7E5F-8330ADFD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B8FE-45C6-6924-2A22-2B5C2F94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1E888-D75C-AD64-A6E6-17BEDCA6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7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A4CFB-459C-832A-006F-F1B1222B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84AE3-A3A3-6570-E3FF-D7700587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F486E-9863-332B-8BF8-C7D0C7239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11B3-91BC-4E29-9CC2-C877159E853F}" type="datetimeFigureOut">
              <a:rPr lang="en-IN" smtClean="0"/>
              <a:t>15/01/25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316F-3D87-F84F-867C-E5D39C148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50C74-8477-F1CB-7665-88F07C9E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DB46-31F8-45C1-8C15-37BF41D81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customXml" Target="../ink/ink12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5.jpeg"/><Relationship Id="rId10" Type="http://schemas.openxmlformats.org/officeDocument/2006/relationships/customXml" Target="../ink/ink5.xml"/><Relationship Id="rId19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BA91-AEBA-F293-DE02-A951657F2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Soil and water conservation in coffee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943D-13D8-0FDB-F029-84EC42523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 TA 6898-REG: (IND) Climate-Resilient Farmer Group Development to Support Covid-19 Recovery for Smallholder Coffee Farmers</a:t>
            </a:r>
            <a:endParaRPr lang="en-IN" sz="2400"/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3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93B7-EF35-F2A0-3035-01EA70C9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Water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6867-67D0-0F8F-4BA5-05FC5C1F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Soil moisture conservation</a:t>
            </a:r>
          </a:p>
          <a:p>
            <a:pPr lvl="1"/>
            <a:r>
              <a:rPr lang="en-IN" dirty="0"/>
              <a:t>Silt trap pits/ trenches</a:t>
            </a:r>
          </a:p>
          <a:p>
            <a:pPr lvl="1"/>
            <a:r>
              <a:rPr lang="en-IN" dirty="0"/>
              <a:t>Green manure crops</a:t>
            </a:r>
          </a:p>
          <a:p>
            <a:pPr lvl="1"/>
            <a:r>
              <a:rPr lang="en-IN" dirty="0"/>
              <a:t>Mulches</a:t>
            </a:r>
          </a:p>
          <a:p>
            <a:r>
              <a:rPr lang="en-IN" dirty="0"/>
              <a:t>Rain water harvesting</a:t>
            </a:r>
          </a:p>
        </p:txBody>
      </p:sp>
    </p:spTree>
    <p:extLst>
      <p:ext uri="{BB962C8B-B14F-4D97-AF65-F5344CB8AC3E}">
        <p14:creationId xmlns:p14="http://schemas.microsoft.com/office/powerpoint/2010/main" val="413157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0328-DDB6-262B-FB26-E705265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Silt trap pits/ trenches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8151-132F-6071-BC26-DD7C1BCB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Silt trap pits/ trenches (30cm wide, 20 cm deep and 5-6 ft length) dug in between the coffee rows across the slope, in a staggered manner, are effective for preventing erosion and for in </a:t>
            </a:r>
            <a:r>
              <a:rPr lang="en-IN" i="1" dirty="0"/>
              <a:t>situ </a:t>
            </a:r>
            <a:r>
              <a:rPr lang="en-IN" dirty="0"/>
              <a:t>rain water harvesting</a:t>
            </a:r>
          </a:p>
          <a:p>
            <a:r>
              <a:rPr lang="en-IN" dirty="0"/>
              <a:t>They are act as </a:t>
            </a:r>
            <a:r>
              <a:rPr lang="en-IN" i="1" dirty="0"/>
              <a:t>in situ </a:t>
            </a:r>
            <a:r>
              <a:rPr lang="en-IN" dirty="0"/>
              <a:t>compost pits for leaf litter and weed biomass</a:t>
            </a:r>
          </a:p>
          <a:p>
            <a:r>
              <a:rPr lang="en-IN" dirty="0"/>
              <a:t>The pits/ trenches are dug immediately after cessation of rains and the soil is spread around the base of coffee bushes</a:t>
            </a:r>
          </a:p>
          <a:p>
            <a:r>
              <a:rPr lang="en-IN" dirty="0"/>
              <a:t>Each year the pits/ trenches needs to be cleaned after the rains and the deposits spread around the base of the plants</a:t>
            </a:r>
          </a:p>
          <a:p>
            <a:r>
              <a:rPr lang="en-IN" dirty="0"/>
              <a:t>Alternately, new trenches can be dug in separate spots once in 2-3 years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197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750984-8343-44CB-7E57-D23898EF5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45702"/>
              </p:ext>
            </p:extLst>
          </p:nvPr>
        </p:nvGraphicFramePr>
        <p:xfrm>
          <a:off x="171451" y="135000"/>
          <a:ext cx="6588003" cy="6588000"/>
        </p:xfrm>
        <a:graphic>
          <a:graphicData uri="http://schemas.openxmlformats.org/drawingml/2006/table">
            <a:tbl>
              <a:tblPr firstRow="1" firstCol="1" bandRow="1"/>
              <a:tblGrid>
                <a:gridCol w="346737">
                  <a:extLst>
                    <a:ext uri="{9D8B030D-6E8A-4147-A177-3AD203B41FA5}">
                      <a16:colId xmlns:a16="http://schemas.microsoft.com/office/drawing/2014/main" val="145103645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42593488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5344651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481199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22949542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099072772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7992922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993206256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138070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0596117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7470051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9725732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097191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461091380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807300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64396483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50496299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11669499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659239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3606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6309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484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3597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767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9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2695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7895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573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7034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8307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8129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7332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7207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378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1603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4497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4452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A375D9D-B498-83DA-8292-11B83CE45E60}"/>
                  </a:ext>
                </a:extLst>
              </p14:cNvPr>
              <p14:cNvContentPartPr/>
              <p14:nvPr/>
            </p14:nvContentPartPr>
            <p14:xfrm>
              <a:off x="1211760" y="1429020"/>
              <a:ext cx="501120" cy="23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A375D9D-B498-83DA-8292-11B83CE45E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760" y="1366020"/>
                <a:ext cx="6267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EE79DDB-BA17-C9EA-2ECD-E6A58CF83537}"/>
                  </a:ext>
                </a:extLst>
              </p14:cNvPr>
              <p14:cNvContentPartPr/>
              <p14:nvPr/>
            </p14:nvContentPartPr>
            <p14:xfrm>
              <a:off x="3840120" y="4319820"/>
              <a:ext cx="548280" cy="23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EE79DDB-BA17-C9EA-2ECD-E6A58CF83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7120" y="4256820"/>
                <a:ext cx="673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1ACC11-0472-C7EA-07A5-A12F11504162}"/>
                  </a:ext>
                </a:extLst>
              </p14:cNvPr>
              <p14:cNvContentPartPr/>
              <p14:nvPr/>
            </p14:nvContentPartPr>
            <p14:xfrm>
              <a:off x="5257800" y="3611700"/>
              <a:ext cx="513360" cy="35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1ACC11-0472-C7EA-07A5-A12F115041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5160" y="3548700"/>
                <a:ext cx="6390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197695B-93A1-EDB2-9E11-97CA34C357A0}"/>
                  </a:ext>
                </a:extLst>
              </p14:cNvPr>
              <p14:cNvContentPartPr/>
              <p14:nvPr/>
            </p14:nvContentPartPr>
            <p14:xfrm>
              <a:off x="525600" y="2914740"/>
              <a:ext cx="5025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197695B-93A1-EDB2-9E11-97CA34C35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600" y="2851740"/>
                <a:ext cx="628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EFAE06-A0C9-4C9C-5C30-C529C81897EF}"/>
                  </a:ext>
                </a:extLst>
              </p14:cNvPr>
              <p14:cNvContentPartPr/>
              <p14:nvPr/>
            </p14:nvContentPartPr>
            <p14:xfrm>
              <a:off x="2514240" y="594180"/>
              <a:ext cx="5367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EFAE06-A0C9-4C9C-5C30-C529C81897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1240" y="531540"/>
                <a:ext cx="662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7232668-9974-B0F7-6694-28FCA7B1D4BF}"/>
                  </a:ext>
                </a:extLst>
              </p14:cNvPr>
              <p14:cNvContentPartPr/>
              <p14:nvPr/>
            </p14:nvContentPartPr>
            <p14:xfrm>
              <a:off x="5303160" y="616140"/>
              <a:ext cx="497160" cy="23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7232668-9974-B0F7-6694-28FCA7B1D4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40520" y="553140"/>
                <a:ext cx="622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5F73CE0-B41B-8D66-93FD-1995983970E3}"/>
                  </a:ext>
                </a:extLst>
              </p14:cNvPr>
              <p14:cNvContentPartPr/>
              <p14:nvPr/>
            </p14:nvContentPartPr>
            <p14:xfrm>
              <a:off x="2457360" y="5748660"/>
              <a:ext cx="569160" cy="1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5F73CE0-B41B-8D66-93FD-1995983970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94360" y="5685660"/>
                <a:ext cx="6948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780CA1A-0FF8-6A71-F56B-9F5A7A030263}"/>
                  </a:ext>
                </a:extLst>
              </p14:cNvPr>
              <p14:cNvContentPartPr/>
              <p14:nvPr/>
            </p14:nvContentPartPr>
            <p14:xfrm>
              <a:off x="456840" y="5863140"/>
              <a:ext cx="513720" cy="24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780CA1A-0FF8-6A71-F56B-9F5A7A0302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840" y="5800140"/>
                <a:ext cx="639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F325363-85F2-1B66-7D06-BD90A4CFBC4E}"/>
                  </a:ext>
                </a:extLst>
              </p14:cNvPr>
              <p14:cNvContentPartPr/>
              <p14:nvPr/>
            </p14:nvContentPartPr>
            <p14:xfrm>
              <a:off x="1211760" y="4400460"/>
              <a:ext cx="569880" cy="1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F325363-85F2-1B66-7D06-BD90A4CFBC4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8760" y="4337820"/>
                <a:ext cx="695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A5EDD5C-A78D-E18A-88A6-5968F39D0D76}"/>
                  </a:ext>
                </a:extLst>
              </p14:cNvPr>
              <p14:cNvContentPartPr/>
              <p14:nvPr/>
            </p14:nvContentPartPr>
            <p14:xfrm>
              <a:off x="6000480" y="1462140"/>
              <a:ext cx="518040" cy="35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A5EDD5C-A78D-E18A-88A6-5968F39D0D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37840" y="1399140"/>
                <a:ext cx="643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B7593AF-B121-04A6-A645-607C249C8F42}"/>
                  </a:ext>
                </a:extLst>
              </p14:cNvPr>
              <p14:cNvContentPartPr/>
              <p14:nvPr/>
            </p14:nvContentPartPr>
            <p14:xfrm>
              <a:off x="6012360" y="5772420"/>
              <a:ext cx="604440" cy="57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B7593AF-B121-04A6-A645-607C249C8F4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9360" y="5709780"/>
                <a:ext cx="730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57E0E6B-3D2F-C759-701A-6F53D8FEA9A3}"/>
                  </a:ext>
                </a:extLst>
              </p14:cNvPr>
              <p14:cNvContentPartPr/>
              <p14:nvPr/>
            </p14:nvContentPartPr>
            <p14:xfrm>
              <a:off x="3817440" y="1360980"/>
              <a:ext cx="605520" cy="34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57E0E6B-3D2F-C759-701A-6F53D8FEA9A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54440" y="1297980"/>
                <a:ext cx="731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F16EEE2-37A6-8895-3204-36AA2E886BA8}"/>
                  </a:ext>
                </a:extLst>
              </p14:cNvPr>
              <p14:cNvContentPartPr/>
              <p14:nvPr/>
            </p14:nvContentPartPr>
            <p14:xfrm>
              <a:off x="2480040" y="3554460"/>
              <a:ext cx="604800" cy="46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F16EEE2-37A6-8895-3204-36AA2E886BA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17040" y="3491820"/>
                <a:ext cx="730440" cy="17172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2" descr="Cradle pit[1]">
            <a:extLst>
              <a:ext uri="{FF2B5EF4-FFF2-40B4-BE49-F238E27FC236}">
                <a16:creationId xmlns:a16="http://schemas.microsoft.com/office/drawing/2014/main" id="{146572F4-9A11-3D49-0C61-825F78AB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889" y="666840"/>
            <a:ext cx="4112251" cy="510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371DE59-FB9A-8361-B7DD-2E17C59DBAF5}"/>
              </a:ext>
            </a:extLst>
          </p:cNvPr>
          <p:cNvSpPr txBox="1"/>
          <p:nvPr/>
        </p:nvSpPr>
        <p:spPr>
          <a:xfrm>
            <a:off x="7210889" y="5887260"/>
            <a:ext cx="468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Trench in </a:t>
            </a:r>
            <a:r>
              <a:rPr lang="en-IN" dirty="0" err="1"/>
              <a:t>bet’n</a:t>
            </a:r>
            <a:r>
              <a:rPr lang="en-IN" dirty="0"/>
              <a:t> coffee rows (Source: CCRI, India)</a:t>
            </a:r>
          </a:p>
        </p:txBody>
      </p:sp>
    </p:spTree>
    <p:extLst>
      <p:ext uri="{BB962C8B-B14F-4D97-AF65-F5344CB8AC3E}">
        <p14:creationId xmlns:p14="http://schemas.microsoft.com/office/powerpoint/2010/main" val="381021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5521-B235-3DB9-C48F-96386C74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 manure crops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418B-9C0F-3F7D-45A1-94E0D66B2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Leguminous crops like cow pea, horse gram can be grown during coffee establishment stage to provide ground cover </a:t>
            </a:r>
          </a:p>
          <a:p>
            <a:r>
              <a:rPr lang="en-IN" dirty="0"/>
              <a:t>Sowing of these crops should be at the beginning of rainy season </a:t>
            </a:r>
          </a:p>
          <a:p>
            <a:r>
              <a:rPr lang="en-IN" dirty="0"/>
              <a:t>After  harvesting the crop, plough back the haulms to improve the soil organic matter content</a:t>
            </a:r>
          </a:p>
          <a:p>
            <a:r>
              <a:rPr lang="en-IN" dirty="0"/>
              <a:t>The haulms can also be used as mulch around base of coffee plants to conserve soil moisture</a:t>
            </a:r>
          </a:p>
        </p:txBody>
      </p:sp>
      <p:pic>
        <p:nvPicPr>
          <p:cNvPr id="5" name="Content Placeholder 4" descr="Cover crop in young coffee">
            <a:extLst>
              <a:ext uri="{FF2B5EF4-FFF2-40B4-BE49-F238E27FC236}">
                <a16:creationId xmlns:a16="http://schemas.microsoft.com/office/drawing/2014/main" id="{7EB9E207-0C66-9457-AE21-F51CE8726E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640" y="1825625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147F9-BFCB-8E60-1144-D1ECEB49C1C2}"/>
              </a:ext>
            </a:extLst>
          </p:cNvPr>
          <p:cNvSpPr txBox="1"/>
          <p:nvPr/>
        </p:nvSpPr>
        <p:spPr>
          <a:xfrm>
            <a:off x="6755130" y="5897880"/>
            <a:ext cx="423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Cow pea as cover crop (Source: CCRI, India)</a:t>
            </a:r>
          </a:p>
        </p:txBody>
      </p:sp>
    </p:spTree>
    <p:extLst>
      <p:ext uri="{BB962C8B-B14F-4D97-AF65-F5344CB8AC3E}">
        <p14:creationId xmlns:p14="http://schemas.microsoft.com/office/powerpoint/2010/main" val="209232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7AC73-2811-D290-FF38-E76F8F34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1ABF6-5FF9-3669-1D7A-66B877C81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 newly planted fields mulching prevents soil erosion, conserves soil moisture and also suppresses weed growth</a:t>
            </a:r>
          </a:p>
          <a:p>
            <a:r>
              <a:rPr lang="en-IN" dirty="0"/>
              <a:t>Stalks of millets, leaves of grasses like lemon grass, vetiver etc., which decay slowly are preferred as mulches</a:t>
            </a:r>
          </a:p>
          <a:p>
            <a:r>
              <a:rPr lang="en-IN" dirty="0"/>
              <a:t>Mulches should be laid in between coffee rows along the contour lines </a:t>
            </a:r>
          </a:p>
          <a:p>
            <a:r>
              <a:rPr lang="en-IN" dirty="0"/>
              <a:t>Leave a gap of about 1ft from the main stem of coffee to prevent attack of pests &amp; diseases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02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BB36E1-825D-9A28-B31D-1FBC1FF4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Rain water harvesting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2216-2298-63C8-1DD6-4AECF47A0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Notwithstanding high rainfall, the coffee areas suffer from shortage of water for estate operation like spraying, irrigation, processing etc. </a:t>
            </a:r>
          </a:p>
          <a:p>
            <a:r>
              <a:rPr lang="en-IN" dirty="0"/>
              <a:t>Farm ponds/ open wells constructed at the lower end of the farm help in storage of rain water</a:t>
            </a:r>
          </a:p>
          <a:p>
            <a:r>
              <a:rPr lang="en-IN" dirty="0"/>
              <a:t>The rain water within the farm can be channelled to the pond through a network of storm drains</a:t>
            </a:r>
          </a:p>
          <a:p>
            <a:r>
              <a:rPr lang="en-IN" dirty="0"/>
              <a:t>The silt trap pits/ trenches dug across the slope are found to contribute towards recharging of ponds/ wells located at the down stream.</a:t>
            </a:r>
          </a:p>
        </p:txBody>
      </p:sp>
    </p:spTree>
    <p:extLst>
      <p:ext uri="{BB962C8B-B14F-4D97-AF65-F5344CB8AC3E}">
        <p14:creationId xmlns:p14="http://schemas.microsoft.com/office/powerpoint/2010/main" val="399482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D1BC0-7BFB-A311-C325-A390DFC5D3D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" y="0"/>
            <a:ext cx="12179986" cy="679022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95310D-1B19-2062-776C-EEA7F046F0CA}"/>
              </a:ext>
            </a:extLst>
          </p:cNvPr>
          <p:cNvSpPr/>
          <p:nvPr/>
        </p:nvSpPr>
        <p:spPr>
          <a:xfrm>
            <a:off x="6194799" y="205739"/>
            <a:ext cx="4332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Terima</a:t>
            </a: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kasih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54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2DE6-63C1-90DA-7367-AFCF2F21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8051-D335-E574-BC63-EB0D01496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Importance of Soil conservation in coffee</a:t>
            </a:r>
          </a:p>
          <a:p>
            <a:r>
              <a:rPr lang="en-IN" dirty="0"/>
              <a:t>Soil conservation measures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Contour row planting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binding grasses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crops</a:t>
            </a:r>
          </a:p>
          <a:p>
            <a:r>
              <a:rPr lang="en-IN" dirty="0"/>
              <a:t>Importance of water conservation in coffee</a:t>
            </a:r>
          </a:p>
          <a:p>
            <a:r>
              <a:rPr lang="en-IN" dirty="0"/>
              <a:t>Soil moisture conservation measures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Staggered trenches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reen manure crops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ulches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Rainwater harvesting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2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BC21-B851-9B43-CDA8-C3994BF6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Importance of soil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27F3B-D0A7-5577-DC3F-F2235E65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 healthy, fertile soil is a critical asset in agriculture</a:t>
            </a:r>
          </a:p>
          <a:p>
            <a:r>
              <a:rPr lang="en-IN" dirty="0"/>
              <a:t>It takes hundreds of years for formation of 1” of top soil but an intense rain can wash out the same in one hour!</a:t>
            </a:r>
          </a:p>
          <a:p>
            <a:r>
              <a:rPr lang="en-IN" dirty="0"/>
              <a:t>The top soil is storehouse of the nutrients and also beneficial microbes.</a:t>
            </a:r>
          </a:p>
          <a:p>
            <a:r>
              <a:rPr lang="en-IN" dirty="0"/>
              <a:t>In coffee, nearly 90% of active feeder roots are located in top 1ft soil. </a:t>
            </a:r>
          </a:p>
          <a:p>
            <a:r>
              <a:rPr lang="en-IN" dirty="0"/>
              <a:t>The coffee soils are prone to erosion due to slope and heavy rainfall</a:t>
            </a:r>
          </a:p>
          <a:p>
            <a:r>
              <a:rPr lang="en-IN" dirty="0"/>
              <a:t>Hence, it is critical to prevent/ minimise soil erosion to achieve desired production levels.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09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9B76-EE55-865B-74AD-9F81A813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Conservation of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B81D-EBBE-61D2-B9B7-F6F270AB4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Conservation / preservation of soil can be achieved by preventing soil erosion</a:t>
            </a:r>
          </a:p>
          <a:p>
            <a:r>
              <a:rPr lang="en-IN" dirty="0"/>
              <a:t>The soil erosion can be prevented or minimised by</a:t>
            </a:r>
          </a:p>
          <a:p>
            <a:pPr lvl="1"/>
            <a:r>
              <a:rPr lang="en-IN" dirty="0"/>
              <a:t>Growing coffee under a shaded canopy</a:t>
            </a:r>
          </a:p>
          <a:p>
            <a:pPr lvl="1"/>
            <a:r>
              <a:rPr lang="en-IN" dirty="0"/>
              <a:t>Contour row planting</a:t>
            </a:r>
          </a:p>
          <a:p>
            <a:pPr lvl="1"/>
            <a:r>
              <a:rPr lang="en-IN" dirty="0"/>
              <a:t>Soil binding grasses</a:t>
            </a:r>
          </a:p>
          <a:p>
            <a:pPr lvl="1"/>
            <a:r>
              <a:rPr lang="en-IN" dirty="0"/>
              <a:t>Cover crops</a:t>
            </a:r>
          </a:p>
        </p:txBody>
      </p:sp>
    </p:spTree>
    <p:extLst>
      <p:ext uri="{BB962C8B-B14F-4D97-AF65-F5344CB8AC3E}">
        <p14:creationId xmlns:p14="http://schemas.microsoft.com/office/powerpoint/2010/main" val="98298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060C-8111-0204-32B3-E119310B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Contour planting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07FE-B5ED-3BC4-74B1-CD967B810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Contour planting is desirable in gentle sloping lands</a:t>
            </a:r>
          </a:p>
          <a:p>
            <a:r>
              <a:rPr lang="en-IN" dirty="0"/>
              <a:t>In contour planting, the coffee rows are aligned in such a manner that all plants in a row are located at the same level of slope. </a:t>
            </a:r>
          </a:p>
          <a:p>
            <a:r>
              <a:rPr lang="en-IN" dirty="0"/>
              <a:t>Contour planting needs to done at the time of establishing the plantation. </a:t>
            </a:r>
          </a:p>
          <a:p>
            <a:r>
              <a:rPr lang="en-IN" dirty="0"/>
              <a:t>A simple ‘A’ shaped wooden frame can be used for drawing contour lines.</a:t>
            </a:r>
          </a:p>
          <a:p>
            <a:r>
              <a:rPr lang="en-IN" dirty="0"/>
              <a:t>In contour planting, coffee is planted in a triangular design.</a:t>
            </a:r>
          </a:p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91698-475F-DD11-CDF9-FA3280B102F3}"/>
              </a:ext>
            </a:extLst>
          </p:cNvPr>
          <p:cNvSpPr/>
          <p:nvPr/>
        </p:nvSpPr>
        <p:spPr>
          <a:xfrm>
            <a:off x="7920990" y="282575"/>
            <a:ext cx="3257550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1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64F5E71-2647-8ECB-2566-0F1322B9305A}"/>
              </a:ext>
            </a:extLst>
          </p:cNvPr>
          <p:cNvSpPr/>
          <p:nvPr/>
        </p:nvSpPr>
        <p:spPr>
          <a:xfrm>
            <a:off x="9441180" y="2205990"/>
            <a:ext cx="171449" cy="25717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E7D4FD-CF68-52D8-9462-01148F477F34}"/>
              </a:ext>
            </a:extLst>
          </p:cNvPr>
          <p:cNvSpPr/>
          <p:nvPr/>
        </p:nvSpPr>
        <p:spPr>
          <a:xfrm>
            <a:off x="9258300" y="4663440"/>
            <a:ext cx="560070" cy="114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340142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05AF-A748-267C-4860-8D8468A9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Contour planting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FE8765-1D92-5754-EE1A-A7D2B5934892}"/>
              </a:ext>
            </a:extLst>
          </p:cNvPr>
          <p:cNvGrpSpPr>
            <a:grpSpLocks/>
          </p:cNvGrpSpPr>
          <p:nvPr/>
        </p:nvGrpSpPr>
        <p:grpSpPr bwMode="auto">
          <a:xfrm>
            <a:off x="944880" y="1825625"/>
            <a:ext cx="5071110" cy="4065851"/>
            <a:chOff x="1384" y="-4135"/>
            <a:chExt cx="5242" cy="42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5E4133-9816-1160-0697-8DC98ACBB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-4135"/>
              <a:ext cx="5242" cy="4277"/>
            </a:xfrm>
            <a:prstGeom prst="rect">
              <a:avLst/>
            </a:prstGeom>
            <a:solidFill>
              <a:srgbClr val="231F20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127B5-8098-5997-8889-2854F2576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-4112"/>
              <a:ext cx="5123" cy="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E03B8-CC09-1506-9832-9887056C1D25}"/>
              </a:ext>
            </a:extLst>
          </p:cNvPr>
          <p:cNvGrpSpPr>
            <a:grpSpLocks/>
          </p:cNvGrpSpPr>
          <p:nvPr/>
        </p:nvGrpSpPr>
        <p:grpSpPr bwMode="auto">
          <a:xfrm>
            <a:off x="6141720" y="1858908"/>
            <a:ext cx="5962650" cy="4021138"/>
            <a:chOff x="1415" y="255"/>
            <a:chExt cx="5112" cy="42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1A9C58-9B5F-9392-6AF4-70B8EAAE6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255"/>
              <a:ext cx="5112" cy="4241"/>
            </a:xfrm>
            <a:prstGeom prst="rect">
              <a:avLst/>
            </a:prstGeom>
            <a:solidFill>
              <a:srgbClr val="231F20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I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F24310-C0DB-A50D-F5FC-43434F5B8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278"/>
              <a:ext cx="4990" cy="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26B8CF-3487-ED52-7E75-2831A6132E1D}"/>
              </a:ext>
            </a:extLst>
          </p:cNvPr>
          <p:cNvSpPr txBox="1"/>
          <p:nvPr/>
        </p:nvSpPr>
        <p:spPr>
          <a:xfrm>
            <a:off x="1017270" y="6149340"/>
            <a:ext cx="430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Contour row formation (Source: CCRI, India)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BC065-0FF8-97F1-FAF2-6016C3DF0690}"/>
              </a:ext>
            </a:extLst>
          </p:cNvPr>
          <p:cNvSpPr txBox="1"/>
          <p:nvPr/>
        </p:nvSpPr>
        <p:spPr>
          <a:xfrm>
            <a:off x="6356127" y="6048266"/>
            <a:ext cx="541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Triangular planting in contour rows (Source: CCRI, India)</a:t>
            </a:r>
          </a:p>
        </p:txBody>
      </p:sp>
    </p:spTree>
    <p:extLst>
      <p:ext uri="{BB962C8B-B14F-4D97-AF65-F5344CB8AC3E}">
        <p14:creationId xmlns:p14="http://schemas.microsoft.com/office/powerpoint/2010/main" val="107744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D3ED-1648-0267-6812-CE363E2F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Soil binding grasses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99253E-C932-974A-F7DA-C96F24ED64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Perennial grasses like lemongrass, vetiver are excellent soil binders in  sloping lands</a:t>
            </a:r>
          </a:p>
          <a:p>
            <a:r>
              <a:rPr lang="en-IN" sz="2400" dirty="0"/>
              <a:t>Soil binding grasses should be planted across the slope </a:t>
            </a:r>
          </a:p>
          <a:p>
            <a:r>
              <a:rPr lang="en-IN" sz="2400" dirty="0"/>
              <a:t>They can be planted as complete rows or in strips in a zig-zag manner for every 5-10 coffee rows</a:t>
            </a:r>
          </a:p>
          <a:p>
            <a:r>
              <a:rPr lang="en-IN" sz="2400" dirty="0"/>
              <a:t>Lemongrass and vetiver can also provide some additional income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80698-FA2C-A6A6-8277-D2D53A0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04" y="1825624"/>
            <a:ext cx="5573796" cy="38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027A1E-B19E-C612-8AB6-18CB4D0CC264}"/>
              </a:ext>
            </a:extLst>
          </p:cNvPr>
          <p:cNvSpPr txBox="1"/>
          <p:nvPr/>
        </p:nvSpPr>
        <p:spPr>
          <a:xfrm>
            <a:off x="400050" y="5840730"/>
            <a:ext cx="56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Lemongrass bund in young coffee (Source: WASI, Vietnam)</a:t>
            </a:r>
          </a:p>
        </p:txBody>
      </p:sp>
    </p:spTree>
    <p:extLst>
      <p:ext uri="{BB962C8B-B14F-4D97-AF65-F5344CB8AC3E}">
        <p14:creationId xmlns:p14="http://schemas.microsoft.com/office/powerpoint/2010/main" val="76270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319D-276B-9FDE-0E7A-F2F43D30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Cover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966E1-AE65-D6DC-CE4D-493F4A060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In new plantation/ replating fields, the land is not fully covered.</a:t>
            </a:r>
          </a:p>
          <a:p>
            <a:r>
              <a:rPr lang="en-IN" dirty="0"/>
              <a:t>Uncovered land is not only prone to erosion but also provides ideal conditions for weed growth</a:t>
            </a:r>
          </a:p>
          <a:p>
            <a:r>
              <a:rPr lang="en-IN" dirty="0"/>
              <a:t>Growing of perennial creepers like wild peanut (</a:t>
            </a:r>
            <a:r>
              <a:rPr lang="en-IN" i="1" dirty="0"/>
              <a:t>Arachis </a:t>
            </a:r>
            <a:r>
              <a:rPr lang="en-IN" i="1" dirty="0" err="1"/>
              <a:t>pintoi</a:t>
            </a:r>
            <a:r>
              <a:rPr lang="en-IN" dirty="0"/>
              <a:t>) will provide effective ground cover to protect soil from erosion and also suppress weed growth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A7C17F8-A3F1-EFA5-BDC3-3E6E67956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877" y="1825625"/>
            <a:ext cx="5057384" cy="3791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7D279-A338-7909-0422-8EF5AFB1E6C3}"/>
              </a:ext>
            </a:extLst>
          </p:cNvPr>
          <p:cNvSpPr txBox="1"/>
          <p:nvPr/>
        </p:nvSpPr>
        <p:spPr>
          <a:xfrm>
            <a:off x="6692361" y="5807631"/>
            <a:ext cx="497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Wild peanut as cover crop (Source: WASI, Vietnam)</a:t>
            </a:r>
          </a:p>
        </p:txBody>
      </p:sp>
    </p:spTree>
    <p:extLst>
      <p:ext uri="{BB962C8B-B14F-4D97-AF65-F5344CB8AC3E}">
        <p14:creationId xmlns:p14="http://schemas.microsoft.com/office/powerpoint/2010/main" val="363248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5192-3CD7-3305-E0FF-E62576B9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Importance of water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995C-84E2-F1EC-E387-9A4E06A5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Water is another critical input for coffee</a:t>
            </a:r>
          </a:p>
          <a:p>
            <a:r>
              <a:rPr lang="en-IN" dirty="0"/>
              <a:t>The coffee growing areas receive a high rainfall, but experience pronounced wet and dry periods. </a:t>
            </a:r>
          </a:p>
          <a:p>
            <a:r>
              <a:rPr lang="en-IN" dirty="0"/>
              <a:t>Lack of adequate soil moisture during the dry period affects critical growth stages like fruit maturation, ripening and formation of flower buds.</a:t>
            </a:r>
          </a:p>
          <a:p>
            <a:r>
              <a:rPr lang="en-IN" dirty="0"/>
              <a:t>Thus it is important to adopt </a:t>
            </a:r>
            <a:r>
              <a:rPr lang="en-IN" i="1" dirty="0"/>
              <a:t>in situ </a:t>
            </a:r>
            <a:r>
              <a:rPr lang="en-IN" dirty="0"/>
              <a:t>moisture conservation</a:t>
            </a:r>
            <a:endParaRPr lang="en-IN" i="1" dirty="0"/>
          </a:p>
          <a:p>
            <a:r>
              <a:rPr lang="en-IN" dirty="0"/>
              <a:t>Coffee also requires water for flowering &amp; fruiting. Normally rains trigger blossoming in coffee but delayed/ inadequate rains would significantly impact production</a:t>
            </a:r>
          </a:p>
          <a:p>
            <a:r>
              <a:rPr lang="en-IN" dirty="0"/>
              <a:t>Hence, it is prudent to harvest the rainwater within the farm and utilise it for irrigation during flowering &amp; fruiting. Timely irrigation increase the productivity of Robusta coffee by 50-90% over unirrigated fields.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01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1448</Words>
  <Application>Microsoft Macintosh PowerPoint</Application>
  <PresentationFormat>Widescreen</PresentationFormat>
  <Paragraphs>437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Office Theme</vt:lpstr>
      <vt:lpstr>Soil and water conservation in coffee</vt:lpstr>
      <vt:lpstr>Contents</vt:lpstr>
      <vt:lpstr>Importance of soil conservation</vt:lpstr>
      <vt:lpstr>Conservation of soil</vt:lpstr>
      <vt:lpstr>Contour planting</vt:lpstr>
      <vt:lpstr>Contour planting</vt:lpstr>
      <vt:lpstr>Soil binding grasses</vt:lpstr>
      <vt:lpstr>Cover crops</vt:lpstr>
      <vt:lpstr>Importance of water conservation</vt:lpstr>
      <vt:lpstr>Water conservation</vt:lpstr>
      <vt:lpstr>Silt trap pits/ trenches</vt:lpstr>
      <vt:lpstr>PowerPoint Presentation</vt:lpstr>
      <vt:lpstr>Green manure crops</vt:lpstr>
      <vt:lpstr>Mulches</vt:lpstr>
      <vt:lpstr>Rain water harvesting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raghuram y</dc:creator>
  <cp:lastModifiedBy>Chan Fook Wing</cp:lastModifiedBy>
  <cp:revision>1</cp:revision>
  <dcterms:created xsi:type="dcterms:W3CDTF">2024-11-15T06:19:35Z</dcterms:created>
  <dcterms:modified xsi:type="dcterms:W3CDTF">2025-01-15T14:38:45Z</dcterms:modified>
</cp:coreProperties>
</file>